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PT Sans"/>
      <p:regular r:id="rId23"/>
      <p:bold r:id="rId24"/>
      <p:italic r:id="rId25"/>
      <p:boldItalic r:id="rId26"/>
    </p:embeddedFont>
    <p:embeddedFont>
      <p:font typeface="Fira Sans Extra Condensed"/>
      <p:regular r:id="rId27"/>
      <p:bold r:id="rId28"/>
      <p:italic r:id="rId29"/>
      <p:boldItalic r:id="rId30"/>
    </p:embeddedFont>
    <p:embeddedFont>
      <p:font typeface="Fira Sans Extra Condensed SemiBold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>
          <p15:clr>
            <a:srgbClr val="9AA0A6"/>
          </p15:clr>
        </p15:guide>
        <p15:guide id="2">
          <p15:clr>
            <a:srgbClr val="9AA0A6"/>
          </p15:clr>
        </p15:guide>
        <p15:guide id="3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/>
        <p:guide/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28" Type="http://schemas.openxmlformats.org/officeDocument/2006/relationships/font" Target="fonts/FiraSansExtraCondensed-bold.fntdata"/><Relationship Id="rId27" Type="http://schemas.openxmlformats.org/officeDocument/2006/relationships/font" Target="fonts/FiraSansExtraCondense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SemiBold-regular.fntdata"/><Relationship Id="rId30" Type="http://schemas.openxmlformats.org/officeDocument/2006/relationships/font" Target="fonts/FiraSansExtraCondensed-bold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SemiBold-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FiraSansExtraCondensedSemi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e77ec85d9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e77ec85d9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e91c101d8a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e91c101d8a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e77ec85d97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e77ec85d97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84ec99c72_1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84ec99c72_1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77ec85d97_1_1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77ec85d97_1_1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79ec7e031_0_1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79ec7e031_0_1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dcfe80c3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edcfe80c3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edcfe80c39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edcfe80c39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edcfe80c39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edcfe80c39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edcfe80c3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edcfe80c3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77ec85d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77ec85d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787688" y="1445325"/>
            <a:ext cx="3696000" cy="172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787688" y="3270575"/>
            <a:ext cx="3696000" cy="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84000" y="1387300"/>
            <a:ext cx="6576000" cy="2100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49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2" type="title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4" type="title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6" type="title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8" type="title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" name="Google Shape;50;p13"/>
          <p:cNvSpPr txBox="1"/>
          <p:nvPr>
            <p:ph idx="9" type="subTitle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3" type="title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" name="Google Shape;52;p13"/>
          <p:cNvSpPr txBox="1"/>
          <p:nvPr>
            <p:ph idx="14" type="subTitle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5" type="title"/>
          </p:nvPr>
        </p:nvSpPr>
        <p:spPr>
          <a:xfrm>
            <a:off x="720000" y="134478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16" type="title"/>
          </p:nvPr>
        </p:nvSpPr>
        <p:spPr>
          <a:xfrm>
            <a:off x="720000" y="2778191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17" type="title"/>
          </p:nvPr>
        </p:nvSpPr>
        <p:spPr>
          <a:xfrm>
            <a:off x="3419275" y="134478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8" type="title"/>
          </p:nvPr>
        </p:nvSpPr>
        <p:spPr>
          <a:xfrm>
            <a:off x="3419275" y="2778191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9" type="title"/>
          </p:nvPr>
        </p:nvSpPr>
        <p:spPr>
          <a:xfrm>
            <a:off x="6118550" y="134478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hasCustomPrompt="1" idx="20" type="title"/>
          </p:nvPr>
        </p:nvSpPr>
        <p:spPr>
          <a:xfrm>
            <a:off x="6118550" y="2778191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10112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21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311800" y="1189100"/>
            <a:ext cx="4520400" cy="196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158550" y="3153500"/>
            <a:ext cx="48729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557400" y="3100288"/>
            <a:ext cx="4360200" cy="53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720000" y="29361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720000" y="1745250"/>
            <a:ext cx="3233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720000" y="2317950"/>
            <a:ext cx="2575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5553850" y="1745250"/>
            <a:ext cx="26304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5553975" y="2317950"/>
            <a:ext cx="2630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1596700" y="2112197"/>
            <a:ext cx="274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3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2" type="title"/>
          </p:nvPr>
        </p:nvSpPr>
        <p:spPr>
          <a:xfrm>
            <a:off x="4804747" y="2112197"/>
            <a:ext cx="274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3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" type="subTitle"/>
          </p:nvPr>
        </p:nvSpPr>
        <p:spPr>
          <a:xfrm>
            <a:off x="4923247" y="2599822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19"/>
          <p:cNvSpPr txBox="1"/>
          <p:nvPr>
            <p:ph idx="3" type="subTitle"/>
          </p:nvPr>
        </p:nvSpPr>
        <p:spPr>
          <a:xfrm>
            <a:off x="1715375" y="2599822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19"/>
          <p:cNvSpPr txBox="1"/>
          <p:nvPr>
            <p:ph idx="4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937700" y="2099750"/>
            <a:ext cx="21753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" name="Google Shape;83;p20"/>
          <p:cNvSpPr txBox="1"/>
          <p:nvPr>
            <p:ph idx="1" type="subTitle"/>
          </p:nvPr>
        </p:nvSpPr>
        <p:spPr>
          <a:xfrm>
            <a:off x="937700" y="2493925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2" type="title"/>
          </p:nvPr>
        </p:nvSpPr>
        <p:spPr>
          <a:xfrm>
            <a:off x="3484419" y="2099750"/>
            <a:ext cx="21753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" name="Google Shape;85;p20"/>
          <p:cNvSpPr txBox="1"/>
          <p:nvPr>
            <p:ph idx="3" type="subTitle"/>
          </p:nvPr>
        </p:nvSpPr>
        <p:spPr>
          <a:xfrm>
            <a:off x="3484421" y="2493925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4" type="title"/>
          </p:nvPr>
        </p:nvSpPr>
        <p:spPr>
          <a:xfrm>
            <a:off x="6031146" y="2099750"/>
            <a:ext cx="21753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" name="Google Shape;87;p20"/>
          <p:cNvSpPr txBox="1"/>
          <p:nvPr>
            <p:ph idx="5" type="subTitle"/>
          </p:nvPr>
        </p:nvSpPr>
        <p:spPr>
          <a:xfrm>
            <a:off x="6031149" y="2493925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6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2150850"/>
            <a:ext cx="50676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20000" y="1337825"/>
            <a:ext cx="5067600" cy="8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20000" y="2903575"/>
            <a:ext cx="506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2424850" y="16182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21"/>
          <p:cNvSpPr txBox="1"/>
          <p:nvPr>
            <p:ph idx="1" type="subTitle"/>
          </p:nvPr>
        </p:nvSpPr>
        <p:spPr>
          <a:xfrm>
            <a:off x="2424850" y="22047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2" type="title"/>
          </p:nvPr>
        </p:nvSpPr>
        <p:spPr>
          <a:xfrm>
            <a:off x="4740958" y="16182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" name="Google Shape;93;p21"/>
          <p:cNvSpPr txBox="1"/>
          <p:nvPr>
            <p:ph idx="3" type="subTitle"/>
          </p:nvPr>
        </p:nvSpPr>
        <p:spPr>
          <a:xfrm>
            <a:off x="4740954" y="22047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4" type="title"/>
          </p:nvPr>
        </p:nvSpPr>
        <p:spPr>
          <a:xfrm>
            <a:off x="2424850" y="30516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" name="Google Shape;95;p21"/>
          <p:cNvSpPr txBox="1"/>
          <p:nvPr>
            <p:ph idx="5" type="subTitle"/>
          </p:nvPr>
        </p:nvSpPr>
        <p:spPr>
          <a:xfrm>
            <a:off x="2424850" y="36381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6" type="title"/>
          </p:nvPr>
        </p:nvSpPr>
        <p:spPr>
          <a:xfrm>
            <a:off x="4740958" y="3051650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7" name="Google Shape;97;p21"/>
          <p:cNvSpPr txBox="1"/>
          <p:nvPr>
            <p:ph idx="7" type="subTitle"/>
          </p:nvPr>
        </p:nvSpPr>
        <p:spPr>
          <a:xfrm>
            <a:off x="4740954" y="36381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8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type="title"/>
          </p:nvPr>
        </p:nvSpPr>
        <p:spPr>
          <a:xfrm>
            <a:off x="1101175" y="16828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2" type="title"/>
          </p:nvPr>
        </p:nvSpPr>
        <p:spPr>
          <a:xfrm>
            <a:off x="3578948" y="16828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22"/>
          <p:cNvSpPr txBox="1"/>
          <p:nvPr>
            <p:ph idx="3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4" type="title"/>
          </p:nvPr>
        </p:nvSpPr>
        <p:spPr>
          <a:xfrm>
            <a:off x="1101175" y="31162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22"/>
          <p:cNvSpPr txBox="1"/>
          <p:nvPr>
            <p:ph idx="5" type="subTitle"/>
          </p:nvPr>
        </p:nvSpPr>
        <p:spPr>
          <a:xfrm>
            <a:off x="1101175" y="3702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6" type="title"/>
          </p:nvPr>
        </p:nvSpPr>
        <p:spPr>
          <a:xfrm>
            <a:off x="3578948" y="31162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7" name="Google Shape;107;p22"/>
          <p:cNvSpPr txBox="1"/>
          <p:nvPr>
            <p:ph idx="7" type="subTitle"/>
          </p:nvPr>
        </p:nvSpPr>
        <p:spPr>
          <a:xfrm>
            <a:off x="3578948" y="3702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8" type="title"/>
          </p:nvPr>
        </p:nvSpPr>
        <p:spPr>
          <a:xfrm>
            <a:off x="6056727" y="16828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22"/>
          <p:cNvSpPr txBox="1"/>
          <p:nvPr>
            <p:ph idx="9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13" type="title"/>
          </p:nvPr>
        </p:nvSpPr>
        <p:spPr>
          <a:xfrm>
            <a:off x="6056727" y="3116250"/>
            <a:ext cx="19860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22"/>
          <p:cNvSpPr txBox="1"/>
          <p:nvPr>
            <p:ph idx="14" type="subTitle"/>
          </p:nvPr>
        </p:nvSpPr>
        <p:spPr>
          <a:xfrm>
            <a:off x="6056727" y="3702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5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hasCustomPrompt="1" type="title"/>
          </p:nvPr>
        </p:nvSpPr>
        <p:spPr>
          <a:xfrm>
            <a:off x="2223600" y="670225"/>
            <a:ext cx="46968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5" name="Google Shape;115;p23"/>
          <p:cNvSpPr txBox="1"/>
          <p:nvPr>
            <p:ph idx="1" type="subTitle"/>
          </p:nvPr>
        </p:nvSpPr>
        <p:spPr>
          <a:xfrm>
            <a:off x="2223600" y="1253625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hasCustomPrompt="1" idx="2" type="title"/>
          </p:nvPr>
        </p:nvSpPr>
        <p:spPr>
          <a:xfrm>
            <a:off x="2223600" y="1954311"/>
            <a:ext cx="46968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23"/>
          <p:cNvSpPr txBox="1"/>
          <p:nvPr>
            <p:ph idx="3" type="subTitle"/>
          </p:nvPr>
        </p:nvSpPr>
        <p:spPr>
          <a:xfrm>
            <a:off x="2223600" y="2554644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hasCustomPrompt="1" idx="4" type="title"/>
          </p:nvPr>
        </p:nvSpPr>
        <p:spPr>
          <a:xfrm>
            <a:off x="2223600" y="3265638"/>
            <a:ext cx="46968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5" type="subTitle"/>
          </p:nvPr>
        </p:nvSpPr>
        <p:spPr>
          <a:xfrm>
            <a:off x="2223600" y="3874463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720000" y="631037"/>
            <a:ext cx="4294800" cy="87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" type="subTitle"/>
          </p:nvPr>
        </p:nvSpPr>
        <p:spPr>
          <a:xfrm>
            <a:off x="720000" y="1661750"/>
            <a:ext cx="3434700" cy="14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1464614" y="3121122"/>
            <a:ext cx="274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3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title"/>
          </p:nvPr>
        </p:nvSpPr>
        <p:spPr>
          <a:xfrm>
            <a:off x="4936786" y="3121122"/>
            <a:ext cx="274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3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5055286" y="3608747"/>
            <a:ext cx="2505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1583289" y="3608747"/>
            <a:ext cx="2505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720000" y="1015750"/>
            <a:ext cx="4294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720000" y="1829450"/>
            <a:ext cx="4294800" cy="22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20000" y="1413525"/>
            <a:ext cx="3298500" cy="2095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Fira Sans Extra Condensed SemiBold"/>
              <a:buNone/>
              <a:defRPr sz="25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024450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/>
          <p:nvPr>
            <p:ph type="ctrTitle"/>
          </p:nvPr>
        </p:nvSpPr>
        <p:spPr>
          <a:xfrm>
            <a:off x="4787688" y="1445325"/>
            <a:ext cx="3696000" cy="172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 Demand Forecasting</a:t>
            </a:r>
            <a:endParaRPr/>
          </a:p>
        </p:txBody>
      </p:sp>
      <p:sp>
        <p:nvSpPr>
          <p:cNvPr id="129" name="Google Shape;129;p26"/>
          <p:cNvSpPr txBox="1"/>
          <p:nvPr>
            <p:ph idx="1" type="subTitle"/>
          </p:nvPr>
        </p:nvSpPr>
        <p:spPr>
          <a:xfrm>
            <a:off x="4787688" y="3270575"/>
            <a:ext cx="3696000" cy="4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Unleash the power of foresight.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6"/>
          <p:cNvSpPr/>
          <p:nvPr/>
        </p:nvSpPr>
        <p:spPr>
          <a:xfrm>
            <a:off x="4399093" y="2337585"/>
            <a:ext cx="178459" cy="93247"/>
          </a:xfrm>
          <a:custGeom>
            <a:rect b="b" l="l" r="r" t="t"/>
            <a:pathLst>
              <a:path extrusionOk="0" fill="none" h="4271" w="8174">
                <a:moveTo>
                  <a:pt x="1" y="4270"/>
                </a:moveTo>
                <a:cubicBezTo>
                  <a:pt x="3203" y="3870"/>
                  <a:pt x="6238" y="2536"/>
                  <a:pt x="8173" y="0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26"/>
          <p:cNvGrpSpPr/>
          <p:nvPr/>
        </p:nvGrpSpPr>
        <p:grpSpPr>
          <a:xfrm>
            <a:off x="668987" y="595188"/>
            <a:ext cx="3964605" cy="3953118"/>
            <a:chOff x="668987" y="595188"/>
            <a:chExt cx="3964605" cy="3953118"/>
          </a:xfrm>
        </p:grpSpPr>
        <p:sp>
          <p:nvSpPr>
            <p:cNvPr id="132" name="Google Shape;132;p26"/>
            <p:cNvSpPr/>
            <p:nvPr/>
          </p:nvSpPr>
          <p:spPr>
            <a:xfrm>
              <a:off x="843638" y="1250847"/>
              <a:ext cx="3524115" cy="2819165"/>
            </a:xfrm>
            <a:custGeom>
              <a:rect b="b" l="l" r="r" t="t"/>
              <a:pathLst>
                <a:path extrusionOk="0" h="129127" w="161416">
                  <a:moveTo>
                    <a:pt x="115100" y="1"/>
                  </a:moveTo>
                  <a:cubicBezTo>
                    <a:pt x="100006" y="1"/>
                    <a:pt x="86367" y="7689"/>
                    <a:pt x="74554" y="16603"/>
                  </a:cubicBezTo>
                  <a:cubicBezTo>
                    <a:pt x="60544" y="27210"/>
                    <a:pt x="51737" y="30346"/>
                    <a:pt x="41530" y="33948"/>
                  </a:cubicBezTo>
                  <a:cubicBezTo>
                    <a:pt x="39595" y="34616"/>
                    <a:pt x="37661" y="35316"/>
                    <a:pt x="35592" y="36083"/>
                  </a:cubicBezTo>
                  <a:cubicBezTo>
                    <a:pt x="35059" y="36250"/>
                    <a:pt x="34558" y="36450"/>
                    <a:pt x="34025" y="36650"/>
                  </a:cubicBezTo>
                  <a:lnTo>
                    <a:pt x="33791" y="36717"/>
                  </a:lnTo>
                  <a:cubicBezTo>
                    <a:pt x="33224" y="36951"/>
                    <a:pt x="32624" y="37184"/>
                    <a:pt x="31990" y="37418"/>
                  </a:cubicBezTo>
                  <a:cubicBezTo>
                    <a:pt x="31189" y="37751"/>
                    <a:pt x="30355" y="38085"/>
                    <a:pt x="29521" y="38418"/>
                  </a:cubicBezTo>
                  <a:cubicBezTo>
                    <a:pt x="29255" y="38518"/>
                    <a:pt x="28988" y="38652"/>
                    <a:pt x="28687" y="38752"/>
                  </a:cubicBezTo>
                  <a:cubicBezTo>
                    <a:pt x="27587" y="39219"/>
                    <a:pt x="26453" y="39719"/>
                    <a:pt x="25252" y="40253"/>
                  </a:cubicBezTo>
                  <a:cubicBezTo>
                    <a:pt x="24618" y="40553"/>
                    <a:pt x="23984" y="40820"/>
                    <a:pt x="23317" y="41154"/>
                  </a:cubicBezTo>
                  <a:lnTo>
                    <a:pt x="23184" y="41187"/>
                  </a:lnTo>
                  <a:lnTo>
                    <a:pt x="22350" y="41621"/>
                  </a:lnTo>
                  <a:cubicBezTo>
                    <a:pt x="21382" y="42054"/>
                    <a:pt x="20448" y="42521"/>
                    <a:pt x="19448" y="43022"/>
                  </a:cubicBezTo>
                  <a:lnTo>
                    <a:pt x="17913" y="43789"/>
                  </a:lnTo>
                  <a:cubicBezTo>
                    <a:pt x="15678" y="44923"/>
                    <a:pt x="13643" y="46357"/>
                    <a:pt x="11809" y="48025"/>
                  </a:cubicBezTo>
                  <a:cubicBezTo>
                    <a:pt x="11775" y="48092"/>
                    <a:pt x="11709" y="48125"/>
                    <a:pt x="11675" y="48159"/>
                  </a:cubicBezTo>
                  <a:cubicBezTo>
                    <a:pt x="10575" y="49193"/>
                    <a:pt x="9540" y="50327"/>
                    <a:pt x="8640" y="51494"/>
                  </a:cubicBezTo>
                  <a:cubicBezTo>
                    <a:pt x="7839" y="52495"/>
                    <a:pt x="7139" y="53529"/>
                    <a:pt x="6505" y="54596"/>
                  </a:cubicBezTo>
                  <a:cubicBezTo>
                    <a:pt x="1768" y="62335"/>
                    <a:pt x="0" y="72176"/>
                    <a:pt x="1168" y="80949"/>
                  </a:cubicBezTo>
                  <a:cubicBezTo>
                    <a:pt x="1201" y="81282"/>
                    <a:pt x="1235" y="81649"/>
                    <a:pt x="1301" y="81983"/>
                  </a:cubicBezTo>
                  <a:cubicBezTo>
                    <a:pt x="1335" y="82316"/>
                    <a:pt x="1401" y="82583"/>
                    <a:pt x="1468" y="82950"/>
                  </a:cubicBezTo>
                  <a:cubicBezTo>
                    <a:pt x="1535" y="83350"/>
                    <a:pt x="1601" y="83717"/>
                    <a:pt x="1668" y="84118"/>
                  </a:cubicBezTo>
                  <a:cubicBezTo>
                    <a:pt x="1735" y="84418"/>
                    <a:pt x="1802" y="84718"/>
                    <a:pt x="1868" y="85018"/>
                  </a:cubicBezTo>
                  <a:cubicBezTo>
                    <a:pt x="1935" y="85285"/>
                    <a:pt x="2002" y="85552"/>
                    <a:pt x="2068" y="85852"/>
                  </a:cubicBezTo>
                  <a:cubicBezTo>
                    <a:pt x="2102" y="86019"/>
                    <a:pt x="2169" y="86219"/>
                    <a:pt x="2202" y="86386"/>
                  </a:cubicBezTo>
                  <a:cubicBezTo>
                    <a:pt x="2202" y="86419"/>
                    <a:pt x="2202" y="86453"/>
                    <a:pt x="2202" y="86486"/>
                  </a:cubicBezTo>
                  <a:cubicBezTo>
                    <a:pt x="2269" y="86719"/>
                    <a:pt x="2335" y="86953"/>
                    <a:pt x="2402" y="87186"/>
                  </a:cubicBezTo>
                  <a:cubicBezTo>
                    <a:pt x="2836" y="88788"/>
                    <a:pt x="3369" y="90322"/>
                    <a:pt x="3970" y="91856"/>
                  </a:cubicBezTo>
                  <a:cubicBezTo>
                    <a:pt x="4070" y="92123"/>
                    <a:pt x="4170" y="92390"/>
                    <a:pt x="4270" y="92657"/>
                  </a:cubicBezTo>
                  <a:cubicBezTo>
                    <a:pt x="4704" y="93658"/>
                    <a:pt x="5171" y="94658"/>
                    <a:pt x="5671" y="95659"/>
                  </a:cubicBezTo>
                  <a:cubicBezTo>
                    <a:pt x="5804" y="95959"/>
                    <a:pt x="5938" y="96193"/>
                    <a:pt x="6071" y="96493"/>
                  </a:cubicBezTo>
                  <a:cubicBezTo>
                    <a:pt x="6238" y="96793"/>
                    <a:pt x="6405" y="97094"/>
                    <a:pt x="6572" y="97394"/>
                  </a:cubicBezTo>
                  <a:cubicBezTo>
                    <a:pt x="7105" y="98328"/>
                    <a:pt x="7639" y="99262"/>
                    <a:pt x="8240" y="100162"/>
                  </a:cubicBezTo>
                  <a:cubicBezTo>
                    <a:pt x="8406" y="100429"/>
                    <a:pt x="8573" y="100696"/>
                    <a:pt x="8740" y="100963"/>
                  </a:cubicBezTo>
                  <a:cubicBezTo>
                    <a:pt x="9374" y="101897"/>
                    <a:pt x="10007" y="102798"/>
                    <a:pt x="10675" y="103665"/>
                  </a:cubicBezTo>
                  <a:cubicBezTo>
                    <a:pt x="10908" y="103965"/>
                    <a:pt x="11108" y="104232"/>
                    <a:pt x="11342" y="104499"/>
                  </a:cubicBezTo>
                  <a:cubicBezTo>
                    <a:pt x="12176" y="105566"/>
                    <a:pt x="13043" y="106567"/>
                    <a:pt x="13977" y="107568"/>
                  </a:cubicBezTo>
                  <a:lnTo>
                    <a:pt x="14344" y="107968"/>
                  </a:lnTo>
                  <a:cubicBezTo>
                    <a:pt x="15044" y="108702"/>
                    <a:pt x="15745" y="109402"/>
                    <a:pt x="16479" y="110070"/>
                  </a:cubicBezTo>
                  <a:cubicBezTo>
                    <a:pt x="16646" y="110236"/>
                    <a:pt x="16879" y="110436"/>
                    <a:pt x="17012" y="110570"/>
                  </a:cubicBezTo>
                  <a:cubicBezTo>
                    <a:pt x="17113" y="110670"/>
                    <a:pt x="17246" y="110770"/>
                    <a:pt x="17346" y="110870"/>
                  </a:cubicBezTo>
                  <a:cubicBezTo>
                    <a:pt x="17746" y="111237"/>
                    <a:pt x="18147" y="111604"/>
                    <a:pt x="18580" y="111938"/>
                  </a:cubicBezTo>
                  <a:lnTo>
                    <a:pt x="19147" y="112438"/>
                  </a:lnTo>
                  <a:lnTo>
                    <a:pt x="19614" y="112805"/>
                  </a:lnTo>
                  <a:cubicBezTo>
                    <a:pt x="19848" y="112972"/>
                    <a:pt x="20081" y="113172"/>
                    <a:pt x="20315" y="113339"/>
                  </a:cubicBezTo>
                  <a:cubicBezTo>
                    <a:pt x="21482" y="114239"/>
                    <a:pt x="22717" y="115140"/>
                    <a:pt x="24017" y="115974"/>
                  </a:cubicBezTo>
                  <a:cubicBezTo>
                    <a:pt x="24184" y="116107"/>
                    <a:pt x="24418" y="116241"/>
                    <a:pt x="24618" y="116341"/>
                  </a:cubicBezTo>
                  <a:cubicBezTo>
                    <a:pt x="24785" y="116474"/>
                    <a:pt x="24918" y="116541"/>
                    <a:pt x="25152" y="116674"/>
                  </a:cubicBezTo>
                  <a:cubicBezTo>
                    <a:pt x="25352" y="116808"/>
                    <a:pt x="25519" y="116908"/>
                    <a:pt x="25785" y="117075"/>
                  </a:cubicBezTo>
                  <a:cubicBezTo>
                    <a:pt x="26052" y="117208"/>
                    <a:pt x="26319" y="117375"/>
                    <a:pt x="26586" y="117542"/>
                  </a:cubicBezTo>
                  <a:cubicBezTo>
                    <a:pt x="27186" y="117875"/>
                    <a:pt x="27787" y="118209"/>
                    <a:pt x="28387" y="118509"/>
                  </a:cubicBezTo>
                  <a:lnTo>
                    <a:pt x="29088" y="118876"/>
                  </a:lnTo>
                  <a:cubicBezTo>
                    <a:pt x="29555" y="119109"/>
                    <a:pt x="30022" y="119343"/>
                    <a:pt x="30522" y="119543"/>
                  </a:cubicBezTo>
                  <a:cubicBezTo>
                    <a:pt x="43643" y="125630"/>
                    <a:pt x="58648" y="129127"/>
                    <a:pt x="73757" y="129127"/>
                  </a:cubicBezTo>
                  <a:cubicBezTo>
                    <a:pt x="79927" y="129127"/>
                    <a:pt x="86115" y="128544"/>
                    <a:pt x="92199" y="127315"/>
                  </a:cubicBezTo>
                  <a:cubicBezTo>
                    <a:pt x="93667" y="127015"/>
                    <a:pt x="95168" y="126715"/>
                    <a:pt x="96636" y="126314"/>
                  </a:cubicBezTo>
                  <a:cubicBezTo>
                    <a:pt x="98037" y="125948"/>
                    <a:pt x="99405" y="125581"/>
                    <a:pt x="100806" y="125147"/>
                  </a:cubicBezTo>
                  <a:lnTo>
                    <a:pt x="100839" y="125147"/>
                  </a:lnTo>
                  <a:cubicBezTo>
                    <a:pt x="101339" y="124980"/>
                    <a:pt x="101806" y="124813"/>
                    <a:pt x="102307" y="124680"/>
                  </a:cubicBezTo>
                  <a:cubicBezTo>
                    <a:pt x="102674" y="124547"/>
                    <a:pt x="103041" y="124413"/>
                    <a:pt x="103374" y="124313"/>
                  </a:cubicBezTo>
                  <a:lnTo>
                    <a:pt x="103874" y="124146"/>
                  </a:lnTo>
                  <a:cubicBezTo>
                    <a:pt x="104308" y="123979"/>
                    <a:pt x="104708" y="123813"/>
                    <a:pt x="105209" y="123646"/>
                  </a:cubicBezTo>
                  <a:cubicBezTo>
                    <a:pt x="105676" y="123479"/>
                    <a:pt x="106143" y="123279"/>
                    <a:pt x="106643" y="123112"/>
                  </a:cubicBezTo>
                  <a:cubicBezTo>
                    <a:pt x="107110" y="122912"/>
                    <a:pt x="107610" y="122712"/>
                    <a:pt x="108077" y="122512"/>
                  </a:cubicBezTo>
                  <a:cubicBezTo>
                    <a:pt x="108544" y="122345"/>
                    <a:pt x="109011" y="122111"/>
                    <a:pt x="109512" y="121911"/>
                  </a:cubicBezTo>
                  <a:cubicBezTo>
                    <a:pt x="110446" y="121511"/>
                    <a:pt x="111380" y="121077"/>
                    <a:pt x="112314" y="120610"/>
                  </a:cubicBezTo>
                  <a:cubicBezTo>
                    <a:pt x="112747" y="120410"/>
                    <a:pt x="113181" y="120210"/>
                    <a:pt x="113581" y="119977"/>
                  </a:cubicBezTo>
                  <a:lnTo>
                    <a:pt x="114148" y="119710"/>
                  </a:lnTo>
                  <a:lnTo>
                    <a:pt x="115082" y="119209"/>
                  </a:lnTo>
                  <a:cubicBezTo>
                    <a:pt x="115983" y="118709"/>
                    <a:pt x="116884" y="118209"/>
                    <a:pt x="117751" y="117708"/>
                  </a:cubicBezTo>
                  <a:lnTo>
                    <a:pt x="117851" y="117642"/>
                  </a:lnTo>
                  <a:cubicBezTo>
                    <a:pt x="118285" y="117408"/>
                    <a:pt x="118718" y="117141"/>
                    <a:pt x="119152" y="116874"/>
                  </a:cubicBezTo>
                  <a:lnTo>
                    <a:pt x="119219" y="116841"/>
                  </a:lnTo>
                  <a:cubicBezTo>
                    <a:pt x="120119" y="116307"/>
                    <a:pt x="120987" y="115740"/>
                    <a:pt x="121854" y="115173"/>
                  </a:cubicBezTo>
                  <a:cubicBezTo>
                    <a:pt x="122288" y="114873"/>
                    <a:pt x="122721" y="114573"/>
                    <a:pt x="123155" y="114273"/>
                  </a:cubicBezTo>
                  <a:cubicBezTo>
                    <a:pt x="124456" y="113339"/>
                    <a:pt x="125757" y="112371"/>
                    <a:pt x="127024" y="111370"/>
                  </a:cubicBezTo>
                  <a:cubicBezTo>
                    <a:pt x="127858" y="110737"/>
                    <a:pt x="128659" y="110036"/>
                    <a:pt x="129493" y="109369"/>
                  </a:cubicBezTo>
                  <a:cubicBezTo>
                    <a:pt x="129493" y="109336"/>
                    <a:pt x="129526" y="109302"/>
                    <a:pt x="129526" y="109302"/>
                  </a:cubicBezTo>
                  <a:cubicBezTo>
                    <a:pt x="130227" y="108702"/>
                    <a:pt x="130927" y="108068"/>
                    <a:pt x="131628" y="107434"/>
                  </a:cubicBezTo>
                  <a:cubicBezTo>
                    <a:pt x="132161" y="106934"/>
                    <a:pt x="132728" y="106400"/>
                    <a:pt x="133262" y="105867"/>
                  </a:cubicBezTo>
                  <a:cubicBezTo>
                    <a:pt x="133629" y="105500"/>
                    <a:pt x="133996" y="105133"/>
                    <a:pt x="134363" y="104766"/>
                  </a:cubicBezTo>
                  <a:lnTo>
                    <a:pt x="134396" y="104732"/>
                  </a:lnTo>
                  <a:cubicBezTo>
                    <a:pt x="134763" y="104365"/>
                    <a:pt x="135197" y="103898"/>
                    <a:pt x="135530" y="103565"/>
                  </a:cubicBezTo>
                  <a:cubicBezTo>
                    <a:pt x="135831" y="103231"/>
                    <a:pt x="136164" y="102864"/>
                    <a:pt x="136498" y="102531"/>
                  </a:cubicBezTo>
                  <a:cubicBezTo>
                    <a:pt x="136665" y="102331"/>
                    <a:pt x="136798" y="102164"/>
                    <a:pt x="136965" y="101964"/>
                  </a:cubicBezTo>
                  <a:cubicBezTo>
                    <a:pt x="137298" y="101630"/>
                    <a:pt x="137565" y="101330"/>
                    <a:pt x="137899" y="100930"/>
                  </a:cubicBezTo>
                  <a:cubicBezTo>
                    <a:pt x="138266" y="100529"/>
                    <a:pt x="138599" y="100129"/>
                    <a:pt x="138933" y="99729"/>
                  </a:cubicBezTo>
                  <a:cubicBezTo>
                    <a:pt x="139166" y="99429"/>
                    <a:pt x="139433" y="99128"/>
                    <a:pt x="139667" y="98795"/>
                  </a:cubicBezTo>
                  <a:lnTo>
                    <a:pt x="139833" y="98595"/>
                  </a:lnTo>
                  <a:cubicBezTo>
                    <a:pt x="139967" y="98461"/>
                    <a:pt x="140100" y="98294"/>
                    <a:pt x="140200" y="98128"/>
                  </a:cubicBezTo>
                  <a:cubicBezTo>
                    <a:pt x="140501" y="97761"/>
                    <a:pt x="140767" y="97427"/>
                    <a:pt x="141101" y="96994"/>
                  </a:cubicBezTo>
                  <a:cubicBezTo>
                    <a:pt x="141435" y="96560"/>
                    <a:pt x="141768" y="96126"/>
                    <a:pt x="142102" y="95693"/>
                  </a:cubicBezTo>
                  <a:lnTo>
                    <a:pt x="142168" y="95592"/>
                  </a:lnTo>
                  <a:cubicBezTo>
                    <a:pt x="142869" y="94625"/>
                    <a:pt x="143569" y="93624"/>
                    <a:pt x="144270" y="92590"/>
                  </a:cubicBezTo>
                  <a:cubicBezTo>
                    <a:pt x="144670" y="91990"/>
                    <a:pt x="145071" y="91356"/>
                    <a:pt x="145504" y="90722"/>
                  </a:cubicBezTo>
                  <a:cubicBezTo>
                    <a:pt x="146138" y="89722"/>
                    <a:pt x="146772" y="88688"/>
                    <a:pt x="147406" y="87620"/>
                  </a:cubicBezTo>
                  <a:cubicBezTo>
                    <a:pt x="155812" y="73277"/>
                    <a:pt x="161416" y="52862"/>
                    <a:pt x="159814" y="36117"/>
                  </a:cubicBezTo>
                  <a:cubicBezTo>
                    <a:pt x="157746" y="14301"/>
                    <a:pt x="139733" y="1925"/>
                    <a:pt x="118818" y="158"/>
                  </a:cubicBezTo>
                  <a:cubicBezTo>
                    <a:pt x="117570" y="52"/>
                    <a:pt x="116330" y="1"/>
                    <a:pt x="115100" y="1"/>
                  </a:cubicBezTo>
                  <a:close/>
                </a:path>
              </a:pathLst>
            </a:custGeom>
            <a:solidFill>
              <a:srgbClr val="A7E3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2515767" y="1821162"/>
              <a:ext cx="1192185" cy="2664678"/>
            </a:xfrm>
            <a:custGeom>
              <a:rect b="b" l="l" r="r" t="t"/>
              <a:pathLst>
                <a:path extrusionOk="0" h="122051" w="54606">
                  <a:moveTo>
                    <a:pt x="24351" y="48856"/>
                  </a:moveTo>
                  <a:lnTo>
                    <a:pt x="24484" y="49356"/>
                  </a:lnTo>
                  <a:lnTo>
                    <a:pt x="24484" y="49423"/>
                  </a:lnTo>
                  <a:lnTo>
                    <a:pt x="24251" y="49790"/>
                  </a:lnTo>
                  <a:cubicBezTo>
                    <a:pt x="23651" y="50624"/>
                    <a:pt x="23050" y="51424"/>
                    <a:pt x="22383" y="52225"/>
                  </a:cubicBezTo>
                  <a:lnTo>
                    <a:pt x="22116" y="52525"/>
                  </a:lnTo>
                  <a:lnTo>
                    <a:pt x="22083" y="52558"/>
                  </a:lnTo>
                  <a:lnTo>
                    <a:pt x="21749" y="52925"/>
                  </a:lnTo>
                  <a:lnTo>
                    <a:pt x="21749" y="48856"/>
                  </a:lnTo>
                  <a:close/>
                  <a:moveTo>
                    <a:pt x="32116" y="0"/>
                  </a:moveTo>
                  <a:cubicBezTo>
                    <a:pt x="31354" y="0"/>
                    <a:pt x="30290" y="2839"/>
                    <a:pt x="29455" y="5591"/>
                  </a:cubicBezTo>
                  <a:cubicBezTo>
                    <a:pt x="29288" y="6192"/>
                    <a:pt x="29121" y="6759"/>
                    <a:pt x="28988" y="7326"/>
                  </a:cubicBezTo>
                  <a:cubicBezTo>
                    <a:pt x="28954" y="7393"/>
                    <a:pt x="28921" y="7459"/>
                    <a:pt x="28921" y="7526"/>
                  </a:cubicBezTo>
                  <a:cubicBezTo>
                    <a:pt x="28254" y="9995"/>
                    <a:pt x="26686" y="16066"/>
                    <a:pt x="25819" y="20869"/>
                  </a:cubicBezTo>
                  <a:cubicBezTo>
                    <a:pt x="25452" y="22670"/>
                    <a:pt x="25252" y="24472"/>
                    <a:pt x="25252" y="26273"/>
                  </a:cubicBezTo>
                  <a:lnTo>
                    <a:pt x="25252" y="26306"/>
                  </a:lnTo>
                  <a:cubicBezTo>
                    <a:pt x="25418" y="30142"/>
                    <a:pt x="25685" y="30476"/>
                    <a:pt x="26619" y="33378"/>
                  </a:cubicBezTo>
                  <a:cubicBezTo>
                    <a:pt x="27153" y="34879"/>
                    <a:pt x="27487" y="36447"/>
                    <a:pt x="27720" y="38048"/>
                  </a:cubicBezTo>
                  <a:lnTo>
                    <a:pt x="27253" y="38115"/>
                  </a:lnTo>
                  <a:lnTo>
                    <a:pt x="26886" y="38181"/>
                  </a:lnTo>
                  <a:lnTo>
                    <a:pt x="26619" y="40016"/>
                  </a:lnTo>
                  <a:cubicBezTo>
                    <a:pt x="26552" y="40013"/>
                    <a:pt x="26485" y="40011"/>
                    <a:pt x="26418" y="40011"/>
                  </a:cubicBezTo>
                  <a:cubicBezTo>
                    <a:pt x="25824" y="40011"/>
                    <a:pt x="25258" y="40143"/>
                    <a:pt x="24718" y="40383"/>
                  </a:cubicBezTo>
                  <a:cubicBezTo>
                    <a:pt x="24384" y="40550"/>
                    <a:pt x="24084" y="40750"/>
                    <a:pt x="23851" y="41050"/>
                  </a:cubicBezTo>
                  <a:lnTo>
                    <a:pt x="23417" y="40950"/>
                  </a:lnTo>
                  <a:cubicBezTo>
                    <a:pt x="22450" y="40783"/>
                    <a:pt x="21416" y="40650"/>
                    <a:pt x="20415" y="40617"/>
                  </a:cubicBezTo>
                  <a:cubicBezTo>
                    <a:pt x="19247" y="40617"/>
                    <a:pt x="18113" y="40683"/>
                    <a:pt x="16979" y="40850"/>
                  </a:cubicBezTo>
                  <a:lnTo>
                    <a:pt x="16946" y="40850"/>
                  </a:lnTo>
                  <a:cubicBezTo>
                    <a:pt x="13543" y="41384"/>
                    <a:pt x="10541" y="42485"/>
                    <a:pt x="9440" y="43118"/>
                  </a:cubicBezTo>
                  <a:cubicBezTo>
                    <a:pt x="9407" y="43152"/>
                    <a:pt x="9374" y="43185"/>
                    <a:pt x="9340" y="43185"/>
                  </a:cubicBezTo>
                  <a:cubicBezTo>
                    <a:pt x="9307" y="43218"/>
                    <a:pt x="9274" y="43252"/>
                    <a:pt x="9240" y="43285"/>
                  </a:cubicBezTo>
                  <a:cubicBezTo>
                    <a:pt x="9207" y="43285"/>
                    <a:pt x="9174" y="43318"/>
                    <a:pt x="9174" y="43318"/>
                  </a:cubicBezTo>
                  <a:lnTo>
                    <a:pt x="9140" y="43352"/>
                  </a:lnTo>
                  <a:cubicBezTo>
                    <a:pt x="9107" y="43352"/>
                    <a:pt x="9107" y="43385"/>
                    <a:pt x="9073" y="43385"/>
                  </a:cubicBezTo>
                  <a:lnTo>
                    <a:pt x="9040" y="43452"/>
                  </a:lnTo>
                  <a:cubicBezTo>
                    <a:pt x="8707" y="43852"/>
                    <a:pt x="8406" y="44820"/>
                    <a:pt x="8306" y="45820"/>
                  </a:cubicBezTo>
                  <a:cubicBezTo>
                    <a:pt x="8240" y="46421"/>
                    <a:pt x="8273" y="47021"/>
                    <a:pt x="8373" y="47622"/>
                  </a:cubicBezTo>
                  <a:cubicBezTo>
                    <a:pt x="8406" y="47722"/>
                    <a:pt x="8440" y="47822"/>
                    <a:pt x="8473" y="47922"/>
                  </a:cubicBezTo>
                  <a:lnTo>
                    <a:pt x="12576" y="48155"/>
                  </a:lnTo>
                  <a:lnTo>
                    <a:pt x="14444" y="48255"/>
                  </a:lnTo>
                  <a:lnTo>
                    <a:pt x="16979" y="48422"/>
                  </a:lnTo>
                  <a:lnTo>
                    <a:pt x="16612" y="56895"/>
                  </a:lnTo>
                  <a:cubicBezTo>
                    <a:pt x="16612" y="56895"/>
                    <a:pt x="15578" y="57662"/>
                    <a:pt x="14311" y="58763"/>
                  </a:cubicBezTo>
                  <a:cubicBezTo>
                    <a:pt x="13310" y="59597"/>
                    <a:pt x="12409" y="60531"/>
                    <a:pt x="11542" y="61498"/>
                  </a:cubicBezTo>
                  <a:cubicBezTo>
                    <a:pt x="11475" y="61598"/>
                    <a:pt x="11408" y="61665"/>
                    <a:pt x="11342" y="61765"/>
                  </a:cubicBezTo>
                  <a:lnTo>
                    <a:pt x="11075" y="62132"/>
                  </a:lnTo>
                  <a:cubicBezTo>
                    <a:pt x="11042" y="62132"/>
                    <a:pt x="11042" y="62165"/>
                    <a:pt x="11008" y="62199"/>
                  </a:cubicBezTo>
                  <a:cubicBezTo>
                    <a:pt x="9907" y="63900"/>
                    <a:pt x="8873" y="65668"/>
                    <a:pt x="7939" y="67469"/>
                  </a:cubicBezTo>
                  <a:cubicBezTo>
                    <a:pt x="6905" y="69370"/>
                    <a:pt x="6005" y="71072"/>
                    <a:pt x="5638" y="71605"/>
                  </a:cubicBezTo>
                  <a:cubicBezTo>
                    <a:pt x="5171" y="72206"/>
                    <a:pt x="4370" y="73807"/>
                    <a:pt x="3536" y="75275"/>
                  </a:cubicBezTo>
                  <a:cubicBezTo>
                    <a:pt x="2869" y="76476"/>
                    <a:pt x="2202" y="77576"/>
                    <a:pt x="1735" y="77977"/>
                  </a:cubicBezTo>
                  <a:cubicBezTo>
                    <a:pt x="667" y="78911"/>
                    <a:pt x="0" y="79878"/>
                    <a:pt x="534" y="80145"/>
                  </a:cubicBezTo>
                  <a:cubicBezTo>
                    <a:pt x="678" y="80212"/>
                    <a:pt x="841" y="80252"/>
                    <a:pt x="1030" y="80252"/>
                  </a:cubicBezTo>
                  <a:cubicBezTo>
                    <a:pt x="1590" y="80252"/>
                    <a:pt x="2383" y="79907"/>
                    <a:pt x="3603" y="78911"/>
                  </a:cubicBezTo>
                  <a:cubicBezTo>
                    <a:pt x="3636" y="78877"/>
                    <a:pt x="3636" y="78877"/>
                    <a:pt x="3670" y="78844"/>
                  </a:cubicBezTo>
                  <a:cubicBezTo>
                    <a:pt x="5271" y="77510"/>
                    <a:pt x="9407" y="72039"/>
                    <a:pt x="9674" y="71705"/>
                  </a:cubicBezTo>
                  <a:cubicBezTo>
                    <a:pt x="9907" y="71339"/>
                    <a:pt x="10241" y="70972"/>
                    <a:pt x="10575" y="70605"/>
                  </a:cubicBezTo>
                  <a:cubicBezTo>
                    <a:pt x="10675" y="70438"/>
                    <a:pt x="10808" y="70304"/>
                    <a:pt x="10941" y="70138"/>
                  </a:cubicBezTo>
                  <a:cubicBezTo>
                    <a:pt x="11675" y="69237"/>
                    <a:pt x="12609" y="68103"/>
                    <a:pt x="13443" y="67135"/>
                  </a:cubicBezTo>
                  <a:cubicBezTo>
                    <a:pt x="13643" y="66869"/>
                    <a:pt x="13844" y="66602"/>
                    <a:pt x="14077" y="66335"/>
                  </a:cubicBezTo>
                  <a:cubicBezTo>
                    <a:pt x="14177" y="66201"/>
                    <a:pt x="14311" y="66035"/>
                    <a:pt x="14444" y="65901"/>
                  </a:cubicBezTo>
                  <a:cubicBezTo>
                    <a:pt x="14711" y="65568"/>
                    <a:pt x="14978" y="65234"/>
                    <a:pt x="15278" y="64901"/>
                  </a:cubicBezTo>
                  <a:cubicBezTo>
                    <a:pt x="15932" y="64142"/>
                    <a:pt x="16196" y="64060"/>
                    <a:pt x="16280" y="64060"/>
                  </a:cubicBezTo>
                  <a:cubicBezTo>
                    <a:pt x="16303" y="64060"/>
                    <a:pt x="16312" y="64067"/>
                    <a:pt x="16312" y="64067"/>
                  </a:cubicBezTo>
                  <a:lnTo>
                    <a:pt x="16245" y="65601"/>
                  </a:lnTo>
                  <a:lnTo>
                    <a:pt x="16212" y="66568"/>
                  </a:lnTo>
                  <a:lnTo>
                    <a:pt x="14677" y="121941"/>
                  </a:lnTo>
                  <a:cubicBezTo>
                    <a:pt x="14954" y="121881"/>
                    <a:pt x="15231" y="121858"/>
                    <a:pt x="15508" y="121858"/>
                  </a:cubicBezTo>
                  <a:cubicBezTo>
                    <a:pt x="16297" y="121858"/>
                    <a:pt x="17084" y="122041"/>
                    <a:pt x="17862" y="122041"/>
                  </a:cubicBezTo>
                  <a:cubicBezTo>
                    <a:pt x="18158" y="122041"/>
                    <a:pt x="18454" y="122015"/>
                    <a:pt x="18747" y="121941"/>
                  </a:cubicBezTo>
                  <a:cubicBezTo>
                    <a:pt x="19012" y="121874"/>
                    <a:pt x="19326" y="121849"/>
                    <a:pt x="19669" y="121849"/>
                  </a:cubicBezTo>
                  <a:cubicBezTo>
                    <a:pt x="20644" y="121849"/>
                    <a:pt x="21855" y="122051"/>
                    <a:pt x="22832" y="122051"/>
                  </a:cubicBezTo>
                  <a:cubicBezTo>
                    <a:pt x="23202" y="122051"/>
                    <a:pt x="23540" y="122022"/>
                    <a:pt x="23817" y="121941"/>
                  </a:cubicBezTo>
                  <a:lnTo>
                    <a:pt x="23851" y="121941"/>
                  </a:lnTo>
                  <a:lnTo>
                    <a:pt x="21816" y="57228"/>
                  </a:lnTo>
                  <a:lnTo>
                    <a:pt x="21816" y="57128"/>
                  </a:lnTo>
                  <a:lnTo>
                    <a:pt x="21849" y="57062"/>
                  </a:lnTo>
                  <a:lnTo>
                    <a:pt x="22783" y="56061"/>
                  </a:lnTo>
                  <a:lnTo>
                    <a:pt x="27453" y="50924"/>
                  </a:lnTo>
                  <a:cubicBezTo>
                    <a:pt x="27453" y="50924"/>
                    <a:pt x="27453" y="50891"/>
                    <a:pt x="27487" y="50891"/>
                  </a:cubicBezTo>
                  <a:cubicBezTo>
                    <a:pt x="27553" y="50957"/>
                    <a:pt x="27620" y="50991"/>
                    <a:pt x="27687" y="51024"/>
                  </a:cubicBezTo>
                  <a:cubicBezTo>
                    <a:pt x="27828" y="51112"/>
                    <a:pt x="27978" y="51154"/>
                    <a:pt x="28127" y="51154"/>
                  </a:cubicBezTo>
                  <a:cubicBezTo>
                    <a:pt x="28261" y="51154"/>
                    <a:pt x="28395" y="51120"/>
                    <a:pt x="28521" y="51057"/>
                  </a:cubicBezTo>
                  <a:cubicBezTo>
                    <a:pt x="28921" y="50790"/>
                    <a:pt x="29855" y="48789"/>
                    <a:pt x="29855" y="48789"/>
                  </a:cubicBezTo>
                  <a:lnTo>
                    <a:pt x="31056" y="48489"/>
                  </a:lnTo>
                  <a:lnTo>
                    <a:pt x="31089" y="48489"/>
                  </a:lnTo>
                  <a:lnTo>
                    <a:pt x="31690" y="48322"/>
                  </a:lnTo>
                  <a:lnTo>
                    <a:pt x="32190" y="48822"/>
                  </a:lnTo>
                  <a:lnTo>
                    <a:pt x="35259" y="51791"/>
                  </a:lnTo>
                  <a:lnTo>
                    <a:pt x="35392" y="51925"/>
                  </a:lnTo>
                  <a:lnTo>
                    <a:pt x="52371" y="67703"/>
                  </a:lnTo>
                  <a:lnTo>
                    <a:pt x="52404" y="67736"/>
                  </a:lnTo>
                  <a:cubicBezTo>
                    <a:pt x="52492" y="67853"/>
                    <a:pt x="53242" y="68658"/>
                    <a:pt x="53853" y="68658"/>
                  </a:cubicBezTo>
                  <a:cubicBezTo>
                    <a:pt x="53941" y="68658"/>
                    <a:pt x="54026" y="68641"/>
                    <a:pt x="54106" y="68603"/>
                  </a:cubicBezTo>
                  <a:cubicBezTo>
                    <a:pt x="54606" y="68336"/>
                    <a:pt x="53205" y="66435"/>
                    <a:pt x="52571" y="65601"/>
                  </a:cubicBezTo>
                  <a:lnTo>
                    <a:pt x="52538" y="65601"/>
                  </a:lnTo>
                  <a:lnTo>
                    <a:pt x="52438" y="65468"/>
                  </a:lnTo>
                  <a:cubicBezTo>
                    <a:pt x="52404" y="65368"/>
                    <a:pt x="52338" y="65301"/>
                    <a:pt x="52271" y="65234"/>
                  </a:cubicBezTo>
                  <a:lnTo>
                    <a:pt x="50436" y="63366"/>
                  </a:lnTo>
                  <a:lnTo>
                    <a:pt x="50370" y="63333"/>
                  </a:lnTo>
                  <a:lnTo>
                    <a:pt x="44165" y="57028"/>
                  </a:lnTo>
                  <a:cubicBezTo>
                    <a:pt x="44165" y="57028"/>
                    <a:pt x="44132" y="56995"/>
                    <a:pt x="44132" y="56962"/>
                  </a:cubicBezTo>
                  <a:cubicBezTo>
                    <a:pt x="43798" y="56595"/>
                    <a:pt x="41463" y="53826"/>
                    <a:pt x="40463" y="52292"/>
                  </a:cubicBezTo>
                  <a:cubicBezTo>
                    <a:pt x="40463" y="52258"/>
                    <a:pt x="40463" y="52258"/>
                    <a:pt x="40463" y="52225"/>
                  </a:cubicBezTo>
                  <a:cubicBezTo>
                    <a:pt x="40362" y="52091"/>
                    <a:pt x="40262" y="51958"/>
                    <a:pt x="40196" y="51825"/>
                  </a:cubicBezTo>
                  <a:cubicBezTo>
                    <a:pt x="40062" y="51558"/>
                    <a:pt x="39862" y="51291"/>
                    <a:pt x="39662" y="51091"/>
                  </a:cubicBezTo>
                  <a:cubicBezTo>
                    <a:pt x="39662" y="51057"/>
                    <a:pt x="39662" y="51057"/>
                    <a:pt x="39629" y="51024"/>
                  </a:cubicBezTo>
                  <a:cubicBezTo>
                    <a:pt x="38361" y="49656"/>
                    <a:pt x="36893" y="48489"/>
                    <a:pt x="35225" y="47555"/>
                  </a:cubicBezTo>
                  <a:lnTo>
                    <a:pt x="35159" y="47521"/>
                  </a:lnTo>
                  <a:cubicBezTo>
                    <a:pt x="34825" y="47355"/>
                    <a:pt x="34492" y="47188"/>
                    <a:pt x="34125" y="47054"/>
                  </a:cubicBezTo>
                  <a:lnTo>
                    <a:pt x="34058" y="47021"/>
                  </a:lnTo>
                  <a:cubicBezTo>
                    <a:pt x="34692" y="46688"/>
                    <a:pt x="35059" y="45987"/>
                    <a:pt x="34992" y="45287"/>
                  </a:cubicBezTo>
                  <a:cubicBezTo>
                    <a:pt x="34992" y="45253"/>
                    <a:pt x="34992" y="45220"/>
                    <a:pt x="34992" y="45186"/>
                  </a:cubicBezTo>
                  <a:cubicBezTo>
                    <a:pt x="34992" y="45153"/>
                    <a:pt x="34992" y="45120"/>
                    <a:pt x="34992" y="45086"/>
                  </a:cubicBezTo>
                  <a:lnTo>
                    <a:pt x="34992" y="45020"/>
                  </a:lnTo>
                  <a:cubicBezTo>
                    <a:pt x="34725" y="43986"/>
                    <a:pt x="33391" y="42585"/>
                    <a:pt x="32223" y="41751"/>
                  </a:cubicBezTo>
                  <a:lnTo>
                    <a:pt x="31923" y="41551"/>
                  </a:lnTo>
                  <a:cubicBezTo>
                    <a:pt x="31823" y="41517"/>
                    <a:pt x="31756" y="41450"/>
                    <a:pt x="31656" y="41417"/>
                  </a:cubicBezTo>
                  <a:lnTo>
                    <a:pt x="31556" y="41350"/>
                  </a:lnTo>
                  <a:lnTo>
                    <a:pt x="31223" y="38215"/>
                  </a:lnTo>
                  <a:lnTo>
                    <a:pt x="30656" y="38215"/>
                  </a:lnTo>
                  <a:lnTo>
                    <a:pt x="30489" y="36280"/>
                  </a:lnTo>
                  <a:cubicBezTo>
                    <a:pt x="30489" y="36280"/>
                    <a:pt x="30489" y="35513"/>
                    <a:pt x="30522" y="34279"/>
                  </a:cubicBezTo>
                  <a:lnTo>
                    <a:pt x="30522" y="34078"/>
                  </a:lnTo>
                  <a:cubicBezTo>
                    <a:pt x="30589" y="31176"/>
                    <a:pt x="30756" y="25906"/>
                    <a:pt x="31089" y="22137"/>
                  </a:cubicBezTo>
                  <a:cubicBezTo>
                    <a:pt x="31523" y="16666"/>
                    <a:pt x="32190" y="10562"/>
                    <a:pt x="32423" y="7226"/>
                  </a:cubicBezTo>
                  <a:lnTo>
                    <a:pt x="32423" y="7126"/>
                  </a:lnTo>
                  <a:cubicBezTo>
                    <a:pt x="32423" y="7126"/>
                    <a:pt x="32423" y="7093"/>
                    <a:pt x="32423" y="7059"/>
                  </a:cubicBezTo>
                  <a:cubicBezTo>
                    <a:pt x="32423" y="6892"/>
                    <a:pt x="32457" y="6692"/>
                    <a:pt x="32457" y="6492"/>
                  </a:cubicBezTo>
                  <a:cubicBezTo>
                    <a:pt x="32490" y="6325"/>
                    <a:pt x="32490" y="6159"/>
                    <a:pt x="32524" y="6025"/>
                  </a:cubicBezTo>
                  <a:cubicBezTo>
                    <a:pt x="32724" y="3623"/>
                    <a:pt x="32991" y="1422"/>
                    <a:pt x="32624" y="454"/>
                  </a:cubicBezTo>
                  <a:cubicBezTo>
                    <a:pt x="32557" y="288"/>
                    <a:pt x="32457" y="154"/>
                    <a:pt x="32290" y="54"/>
                  </a:cubicBezTo>
                  <a:cubicBezTo>
                    <a:pt x="32234" y="18"/>
                    <a:pt x="32176" y="0"/>
                    <a:pt x="32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6"/>
            <p:cNvSpPr/>
            <p:nvPr/>
          </p:nvSpPr>
          <p:spPr>
            <a:xfrm>
              <a:off x="3008511" y="2696218"/>
              <a:ext cx="220989" cy="244437"/>
            </a:xfrm>
            <a:custGeom>
              <a:rect b="b" l="l" r="r" t="t"/>
              <a:pathLst>
                <a:path extrusionOk="0" h="11196" w="10122">
                  <a:moveTo>
                    <a:pt x="4202" y="1"/>
                  </a:moveTo>
                  <a:cubicBezTo>
                    <a:pt x="713" y="1"/>
                    <a:pt x="0" y="3088"/>
                    <a:pt x="148" y="4740"/>
                  </a:cubicBezTo>
                  <a:cubicBezTo>
                    <a:pt x="348" y="6608"/>
                    <a:pt x="1549" y="7908"/>
                    <a:pt x="1515" y="8109"/>
                  </a:cubicBezTo>
                  <a:cubicBezTo>
                    <a:pt x="1515" y="8309"/>
                    <a:pt x="2349" y="9676"/>
                    <a:pt x="2349" y="9676"/>
                  </a:cubicBezTo>
                  <a:lnTo>
                    <a:pt x="2549" y="8509"/>
                  </a:lnTo>
                  <a:cubicBezTo>
                    <a:pt x="2624" y="8503"/>
                    <a:pt x="2699" y="8500"/>
                    <a:pt x="2773" y="8500"/>
                  </a:cubicBezTo>
                  <a:cubicBezTo>
                    <a:pt x="3919" y="8500"/>
                    <a:pt x="4944" y="9214"/>
                    <a:pt x="5351" y="10310"/>
                  </a:cubicBezTo>
                  <a:lnTo>
                    <a:pt x="5084" y="11077"/>
                  </a:lnTo>
                  <a:cubicBezTo>
                    <a:pt x="5216" y="11152"/>
                    <a:pt x="5368" y="11196"/>
                    <a:pt x="5523" y="11196"/>
                  </a:cubicBezTo>
                  <a:cubicBezTo>
                    <a:pt x="5645" y="11196"/>
                    <a:pt x="5768" y="11169"/>
                    <a:pt x="5885" y="11111"/>
                  </a:cubicBezTo>
                  <a:cubicBezTo>
                    <a:pt x="6319" y="10811"/>
                    <a:pt x="7219" y="8842"/>
                    <a:pt x="7219" y="8842"/>
                  </a:cubicBezTo>
                  <a:lnTo>
                    <a:pt x="8420" y="8542"/>
                  </a:lnTo>
                  <a:lnTo>
                    <a:pt x="8453" y="8542"/>
                  </a:lnTo>
                  <a:lnTo>
                    <a:pt x="9054" y="8375"/>
                  </a:lnTo>
                  <a:lnTo>
                    <a:pt x="9588" y="8842"/>
                  </a:lnTo>
                  <a:lnTo>
                    <a:pt x="10121" y="7842"/>
                  </a:lnTo>
                  <a:cubicBezTo>
                    <a:pt x="6719" y="7275"/>
                    <a:pt x="2883" y="5473"/>
                    <a:pt x="3517" y="2905"/>
                  </a:cubicBezTo>
                  <a:cubicBezTo>
                    <a:pt x="4150" y="336"/>
                    <a:pt x="5718" y="170"/>
                    <a:pt x="5718" y="170"/>
                  </a:cubicBezTo>
                  <a:cubicBezTo>
                    <a:pt x="5163" y="54"/>
                    <a:pt x="4659" y="1"/>
                    <a:pt x="4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6"/>
            <p:cNvSpPr/>
            <p:nvPr/>
          </p:nvSpPr>
          <p:spPr>
            <a:xfrm>
              <a:off x="2938166" y="2791671"/>
              <a:ext cx="57550" cy="233062"/>
            </a:xfrm>
            <a:custGeom>
              <a:rect b="b" l="l" r="r" t="t"/>
              <a:pathLst>
                <a:path extrusionOk="0" h="10675" w="2636">
                  <a:moveTo>
                    <a:pt x="0" y="1"/>
                  </a:moveTo>
                  <a:lnTo>
                    <a:pt x="0" y="634"/>
                  </a:lnTo>
                  <a:cubicBezTo>
                    <a:pt x="101" y="835"/>
                    <a:pt x="101" y="4771"/>
                    <a:pt x="34" y="10675"/>
                  </a:cubicBezTo>
                  <a:cubicBezTo>
                    <a:pt x="568" y="10241"/>
                    <a:pt x="1735" y="9307"/>
                    <a:pt x="2436" y="8640"/>
                  </a:cubicBezTo>
                  <a:lnTo>
                    <a:pt x="2436" y="4304"/>
                  </a:lnTo>
                  <a:lnTo>
                    <a:pt x="2636" y="26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6"/>
            <p:cNvSpPr/>
            <p:nvPr/>
          </p:nvSpPr>
          <p:spPr>
            <a:xfrm>
              <a:off x="2923603" y="3073510"/>
              <a:ext cx="111433" cy="1414833"/>
            </a:xfrm>
            <a:custGeom>
              <a:rect b="b" l="l" r="r" t="t"/>
              <a:pathLst>
                <a:path extrusionOk="0" h="64804" w="5104">
                  <a:moveTo>
                    <a:pt x="3069" y="1"/>
                  </a:moveTo>
                  <a:lnTo>
                    <a:pt x="1535" y="1735"/>
                  </a:lnTo>
                  <a:lnTo>
                    <a:pt x="968" y="2403"/>
                  </a:lnTo>
                  <a:lnTo>
                    <a:pt x="634" y="2769"/>
                  </a:lnTo>
                  <a:lnTo>
                    <a:pt x="634" y="2803"/>
                  </a:lnTo>
                  <a:cubicBezTo>
                    <a:pt x="634" y="3837"/>
                    <a:pt x="601" y="4938"/>
                    <a:pt x="601" y="6072"/>
                  </a:cubicBezTo>
                  <a:lnTo>
                    <a:pt x="601" y="6672"/>
                  </a:lnTo>
                  <a:cubicBezTo>
                    <a:pt x="567" y="9274"/>
                    <a:pt x="534" y="12043"/>
                    <a:pt x="467" y="14878"/>
                  </a:cubicBezTo>
                  <a:cubicBezTo>
                    <a:pt x="334" y="24752"/>
                    <a:pt x="134" y="56808"/>
                    <a:pt x="0" y="64680"/>
                  </a:cubicBezTo>
                  <a:cubicBezTo>
                    <a:pt x="255" y="64615"/>
                    <a:pt x="557" y="64591"/>
                    <a:pt x="888" y="64591"/>
                  </a:cubicBezTo>
                  <a:cubicBezTo>
                    <a:pt x="1864" y="64591"/>
                    <a:pt x="3089" y="64803"/>
                    <a:pt x="4079" y="64803"/>
                  </a:cubicBezTo>
                  <a:cubicBezTo>
                    <a:pt x="4466" y="64803"/>
                    <a:pt x="4817" y="64771"/>
                    <a:pt x="5104" y="64680"/>
                  </a:cubicBezTo>
                  <a:lnTo>
                    <a:pt x="30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3193064" y="2848480"/>
              <a:ext cx="518544" cy="471757"/>
            </a:xfrm>
            <a:custGeom>
              <a:rect b="b" l="l" r="r" t="t"/>
              <a:pathLst>
                <a:path extrusionOk="0" h="21608" w="23751">
                  <a:moveTo>
                    <a:pt x="3136" y="0"/>
                  </a:moveTo>
                  <a:cubicBezTo>
                    <a:pt x="2169" y="701"/>
                    <a:pt x="1135" y="1235"/>
                    <a:pt x="0" y="1568"/>
                  </a:cubicBezTo>
                  <a:lnTo>
                    <a:pt x="601" y="1401"/>
                  </a:lnTo>
                  <a:lnTo>
                    <a:pt x="21382" y="20682"/>
                  </a:lnTo>
                  <a:cubicBezTo>
                    <a:pt x="21382" y="20682"/>
                    <a:pt x="22180" y="21608"/>
                    <a:pt x="22826" y="21608"/>
                  </a:cubicBezTo>
                  <a:cubicBezTo>
                    <a:pt x="22915" y="21608"/>
                    <a:pt x="23002" y="21590"/>
                    <a:pt x="23084" y="21549"/>
                  </a:cubicBezTo>
                  <a:cubicBezTo>
                    <a:pt x="23751" y="21216"/>
                    <a:pt x="21249" y="18180"/>
                    <a:pt x="21249" y="18180"/>
                  </a:cubicBezTo>
                  <a:lnTo>
                    <a:pt x="13143" y="9974"/>
                  </a:lnTo>
                  <a:cubicBezTo>
                    <a:pt x="13143" y="9974"/>
                    <a:pt x="9941" y="6205"/>
                    <a:pt x="9174" y="4771"/>
                  </a:cubicBezTo>
                  <a:cubicBezTo>
                    <a:pt x="8406" y="3336"/>
                    <a:pt x="5371" y="901"/>
                    <a:pt x="3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6"/>
            <p:cNvSpPr/>
            <p:nvPr/>
          </p:nvSpPr>
          <p:spPr>
            <a:xfrm>
              <a:off x="2690560" y="2759424"/>
              <a:ext cx="351765" cy="129139"/>
            </a:xfrm>
            <a:custGeom>
              <a:rect b="b" l="l" r="r" t="t"/>
              <a:pathLst>
                <a:path extrusionOk="0" h="5915" w="16112">
                  <a:moveTo>
                    <a:pt x="4800" y="0"/>
                  </a:moveTo>
                  <a:cubicBezTo>
                    <a:pt x="3066" y="0"/>
                    <a:pt x="1691" y="63"/>
                    <a:pt x="1301" y="243"/>
                  </a:cubicBezTo>
                  <a:cubicBezTo>
                    <a:pt x="0" y="844"/>
                    <a:pt x="33" y="3913"/>
                    <a:pt x="400" y="5013"/>
                  </a:cubicBezTo>
                  <a:lnTo>
                    <a:pt x="16078" y="5914"/>
                  </a:lnTo>
                  <a:lnTo>
                    <a:pt x="16078" y="5214"/>
                  </a:lnTo>
                  <a:lnTo>
                    <a:pt x="16112" y="5013"/>
                  </a:lnTo>
                  <a:cubicBezTo>
                    <a:pt x="16112" y="5013"/>
                    <a:pt x="14510" y="3879"/>
                    <a:pt x="14844" y="343"/>
                  </a:cubicBezTo>
                  <a:cubicBezTo>
                    <a:pt x="14844" y="343"/>
                    <a:pt x="8845" y="0"/>
                    <a:pt x="48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6"/>
            <p:cNvSpPr/>
            <p:nvPr/>
          </p:nvSpPr>
          <p:spPr>
            <a:xfrm>
              <a:off x="2680364" y="2881251"/>
              <a:ext cx="416586" cy="423158"/>
            </a:xfrm>
            <a:custGeom>
              <a:rect b="b" l="l" r="r" t="t"/>
              <a:pathLst>
                <a:path extrusionOk="0" h="19382" w="19081">
                  <a:moveTo>
                    <a:pt x="17546" y="1"/>
                  </a:moveTo>
                  <a:cubicBezTo>
                    <a:pt x="17546" y="1"/>
                    <a:pt x="14577" y="4137"/>
                    <a:pt x="13376" y="5371"/>
                  </a:cubicBezTo>
                  <a:cubicBezTo>
                    <a:pt x="12209" y="6605"/>
                    <a:pt x="8339" y="8874"/>
                    <a:pt x="5471" y="11275"/>
                  </a:cubicBezTo>
                  <a:cubicBezTo>
                    <a:pt x="2602" y="13644"/>
                    <a:pt x="0" y="19381"/>
                    <a:pt x="0" y="19381"/>
                  </a:cubicBezTo>
                  <a:cubicBezTo>
                    <a:pt x="5004" y="13343"/>
                    <a:pt x="10841" y="9341"/>
                    <a:pt x="13843" y="7206"/>
                  </a:cubicBezTo>
                  <a:cubicBezTo>
                    <a:pt x="16812" y="5104"/>
                    <a:pt x="19080" y="201"/>
                    <a:pt x="19080" y="201"/>
                  </a:cubicBezTo>
                  <a:lnTo>
                    <a:pt x="175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6"/>
            <p:cNvSpPr/>
            <p:nvPr/>
          </p:nvSpPr>
          <p:spPr>
            <a:xfrm>
              <a:off x="3061979" y="1943229"/>
              <a:ext cx="96150" cy="712263"/>
            </a:xfrm>
            <a:custGeom>
              <a:rect b="b" l="l" r="r" t="t"/>
              <a:pathLst>
                <a:path extrusionOk="0" h="32624" w="4404">
                  <a:moveTo>
                    <a:pt x="4403" y="0"/>
                  </a:moveTo>
                  <a:lnTo>
                    <a:pt x="4403" y="0"/>
                  </a:lnTo>
                  <a:cubicBezTo>
                    <a:pt x="4237" y="601"/>
                    <a:pt x="4070" y="1168"/>
                    <a:pt x="3903" y="1735"/>
                  </a:cubicBezTo>
                  <a:cubicBezTo>
                    <a:pt x="3036" y="5104"/>
                    <a:pt x="0" y="16846"/>
                    <a:pt x="200" y="20682"/>
                  </a:cubicBezTo>
                  <a:cubicBezTo>
                    <a:pt x="400" y="24518"/>
                    <a:pt x="634" y="24852"/>
                    <a:pt x="1601" y="27754"/>
                  </a:cubicBezTo>
                  <a:cubicBezTo>
                    <a:pt x="2102" y="29288"/>
                    <a:pt x="2469" y="30856"/>
                    <a:pt x="2702" y="32457"/>
                  </a:cubicBezTo>
                  <a:lnTo>
                    <a:pt x="2235" y="32557"/>
                  </a:lnTo>
                  <a:lnTo>
                    <a:pt x="2235" y="32624"/>
                  </a:lnTo>
                  <a:lnTo>
                    <a:pt x="4036" y="32624"/>
                  </a:lnTo>
                  <a:cubicBezTo>
                    <a:pt x="4036" y="32624"/>
                    <a:pt x="4403" y="29922"/>
                    <a:pt x="3269" y="25619"/>
                  </a:cubicBezTo>
                  <a:cubicBezTo>
                    <a:pt x="2135" y="21282"/>
                    <a:pt x="2635" y="8940"/>
                    <a:pt x="4370" y="134"/>
                  </a:cubicBezTo>
                  <a:lnTo>
                    <a:pt x="4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6"/>
            <p:cNvSpPr/>
            <p:nvPr/>
          </p:nvSpPr>
          <p:spPr>
            <a:xfrm>
              <a:off x="3004428" y="2694821"/>
              <a:ext cx="92526" cy="174071"/>
            </a:xfrm>
            <a:custGeom>
              <a:rect b="b" l="l" r="r" t="t"/>
              <a:pathLst>
                <a:path extrusionOk="0" fill="none" h="7973" w="4238">
                  <a:moveTo>
                    <a:pt x="4237" y="0"/>
                  </a:moveTo>
                  <a:cubicBezTo>
                    <a:pt x="2803" y="67"/>
                    <a:pt x="1669" y="400"/>
                    <a:pt x="1002" y="1768"/>
                  </a:cubicBezTo>
                  <a:cubicBezTo>
                    <a:pt x="1" y="3769"/>
                    <a:pt x="101" y="6471"/>
                    <a:pt x="1736" y="7972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3166122" y="2721763"/>
              <a:ext cx="115079" cy="167521"/>
            </a:xfrm>
            <a:custGeom>
              <a:rect b="b" l="l" r="r" t="t"/>
              <a:pathLst>
                <a:path extrusionOk="0" fill="none" h="7673" w="5271">
                  <a:moveTo>
                    <a:pt x="0" y="7672"/>
                  </a:moveTo>
                  <a:cubicBezTo>
                    <a:pt x="2702" y="7139"/>
                    <a:pt x="5104" y="5638"/>
                    <a:pt x="5204" y="4303"/>
                  </a:cubicBezTo>
                  <a:cubicBezTo>
                    <a:pt x="5271" y="2936"/>
                    <a:pt x="3703" y="1168"/>
                    <a:pt x="1501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3096934" y="2655478"/>
              <a:ext cx="106346" cy="69209"/>
            </a:xfrm>
            <a:custGeom>
              <a:rect b="b" l="l" r="r" t="t"/>
              <a:pathLst>
                <a:path extrusionOk="0" fill="none" h="3170" w="4871">
                  <a:moveTo>
                    <a:pt x="4870" y="3170"/>
                  </a:moveTo>
                  <a:lnTo>
                    <a:pt x="4570" y="1"/>
                  </a:lnTo>
                  <a:lnTo>
                    <a:pt x="267" y="1"/>
                  </a:lnTo>
                  <a:lnTo>
                    <a:pt x="0" y="1835"/>
                  </a:lnTo>
                  <a:cubicBezTo>
                    <a:pt x="834" y="1869"/>
                    <a:pt x="1635" y="2002"/>
                    <a:pt x="2435" y="2236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3039404" y="1815049"/>
              <a:ext cx="211208" cy="840442"/>
            </a:xfrm>
            <a:custGeom>
              <a:rect b="b" l="l" r="r" t="t"/>
              <a:pathLst>
                <a:path extrusionOk="0" fill="none" h="38495" w="9674">
                  <a:moveTo>
                    <a:pt x="3703" y="38495"/>
                  </a:moveTo>
                  <a:cubicBezTo>
                    <a:pt x="3703" y="38495"/>
                    <a:pt x="4070" y="36393"/>
                    <a:pt x="2035" y="32424"/>
                  </a:cubicBezTo>
                  <a:cubicBezTo>
                    <a:pt x="0" y="28454"/>
                    <a:pt x="2035" y="19048"/>
                    <a:pt x="3703" y="12276"/>
                  </a:cubicBezTo>
                  <a:cubicBezTo>
                    <a:pt x="5371" y="5505"/>
                    <a:pt x="6838" y="601"/>
                    <a:pt x="8273" y="301"/>
                  </a:cubicBezTo>
                  <a:cubicBezTo>
                    <a:pt x="9674" y="1"/>
                    <a:pt x="7072" y="17513"/>
                    <a:pt x="6905" y="25119"/>
                  </a:cubicBezTo>
                  <a:cubicBezTo>
                    <a:pt x="6772" y="32724"/>
                    <a:pt x="6238" y="34625"/>
                    <a:pt x="6505" y="3846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2522317" y="2868872"/>
              <a:ext cx="604476" cy="711543"/>
            </a:xfrm>
            <a:custGeom>
              <a:rect b="b" l="l" r="r" t="t"/>
              <a:pathLst>
                <a:path extrusionOk="0" fill="none" h="32591" w="27687">
                  <a:moveTo>
                    <a:pt x="27620" y="2402"/>
                  </a:moveTo>
                  <a:cubicBezTo>
                    <a:pt x="27620" y="2402"/>
                    <a:pt x="26519" y="0"/>
                    <a:pt x="24818" y="568"/>
                  </a:cubicBezTo>
                  <a:cubicBezTo>
                    <a:pt x="23351" y="2836"/>
                    <a:pt x="21616" y="5371"/>
                    <a:pt x="19448" y="6939"/>
                  </a:cubicBezTo>
                  <a:cubicBezTo>
                    <a:pt x="17113" y="8540"/>
                    <a:pt x="14678" y="9741"/>
                    <a:pt x="12710" y="11842"/>
                  </a:cubicBezTo>
                  <a:cubicBezTo>
                    <a:pt x="10808" y="13910"/>
                    <a:pt x="9207" y="16245"/>
                    <a:pt x="7873" y="18747"/>
                  </a:cubicBezTo>
                  <a:cubicBezTo>
                    <a:pt x="5571" y="22950"/>
                    <a:pt x="3636" y="27453"/>
                    <a:pt x="534" y="31156"/>
                  </a:cubicBezTo>
                  <a:cubicBezTo>
                    <a:pt x="267" y="31456"/>
                    <a:pt x="1" y="31890"/>
                    <a:pt x="201" y="32257"/>
                  </a:cubicBezTo>
                  <a:cubicBezTo>
                    <a:pt x="401" y="32590"/>
                    <a:pt x="1035" y="32524"/>
                    <a:pt x="1468" y="32290"/>
                  </a:cubicBezTo>
                  <a:cubicBezTo>
                    <a:pt x="4003" y="30923"/>
                    <a:pt x="5538" y="28387"/>
                    <a:pt x="7339" y="26253"/>
                  </a:cubicBezTo>
                  <a:cubicBezTo>
                    <a:pt x="8740" y="24518"/>
                    <a:pt x="10141" y="22817"/>
                    <a:pt x="11542" y="21082"/>
                  </a:cubicBezTo>
                  <a:cubicBezTo>
                    <a:pt x="14778" y="17179"/>
                    <a:pt x="18047" y="13277"/>
                    <a:pt x="21349" y="9407"/>
                  </a:cubicBezTo>
                  <a:cubicBezTo>
                    <a:pt x="22583" y="7939"/>
                    <a:pt x="23851" y="6472"/>
                    <a:pt x="25152" y="5037"/>
                  </a:cubicBezTo>
                  <a:cubicBezTo>
                    <a:pt x="25319" y="4837"/>
                    <a:pt x="27687" y="2569"/>
                    <a:pt x="27620" y="2402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3041588" y="2839005"/>
              <a:ext cx="18230" cy="59756"/>
            </a:xfrm>
            <a:custGeom>
              <a:rect b="b" l="l" r="r" t="t"/>
              <a:pathLst>
                <a:path extrusionOk="0" fill="none" h="2737" w="835">
                  <a:moveTo>
                    <a:pt x="501" y="2736"/>
                  </a:moveTo>
                  <a:cubicBezTo>
                    <a:pt x="300" y="2369"/>
                    <a:pt x="100" y="1969"/>
                    <a:pt x="0" y="1569"/>
                  </a:cubicBezTo>
                  <a:cubicBezTo>
                    <a:pt x="0" y="1168"/>
                    <a:pt x="834" y="1"/>
                    <a:pt x="834" y="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3114400" y="2839005"/>
              <a:ext cx="54647" cy="104163"/>
            </a:xfrm>
            <a:custGeom>
              <a:rect b="b" l="l" r="r" t="t"/>
              <a:pathLst>
                <a:path extrusionOk="0" fill="none" h="4771" w="2503">
                  <a:moveTo>
                    <a:pt x="1" y="4404"/>
                  </a:moveTo>
                  <a:cubicBezTo>
                    <a:pt x="1" y="4404"/>
                    <a:pt x="835" y="4771"/>
                    <a:pt x="1135" y="4404"/>
                  </a:cubicBezTo>
                  <a:cubicBezTo>
                    <a:pt x="1435" y="4004"/>
                    <a:pt x="2503" y="2069"/>
                    <a:pt x="2503" y="2069"/>
                  </a:cubicBezTo>
                  <a:cubicBezTo>
                    <a:pt x="2503" y="2069"/>
                    <a:pt x="1102" y="234"/>
                    <a:pt x="1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3208346" y="2847760"/>
              <a:ext cx="506187" cy="471211"/>
            </a:xfrm>
            <a:custGeom>
              <a:rect b="b" l="l" r="r" t="t"/>
              <a:pathLst>
                <a:path extrusionOk="0" fill="none" h="21583" w="23185">
                  <a:moveTo>
                    <a:pt x="1" y="1401"/>
                  </a:moveTo>
                  <a:cubicBezTo>
                    <a:pt x="4171" y="5404"/>
                    <a:pt x="20883" y="21582"/>
                    <a:pt x="21950" y="21582"/>
                  </a:cubicBezTo>
                  <a:cubicBezTo>
                    <a:pt x="23184" y="21582"/>
                    <a:pt x="21450" y="19347"/>
                    <a:pt x="20549" y="18213"/>
                  </a:cubicBezTo>
                  <a:cubicBezTo>
                    <a:pt x="19648" y="17079"/>
                    <a:pt x="11076" y="9474"/>
                    <a:pt x="8707" y="5204"/>
                  </a:cubicBezTo>
                  <a:cubicBezTo>
                    <a:pt x="7206" y="2502"/>
                    <a:pt x="4137" y="767"/>
                    <a:pt x="2336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2683988" y="2707200"/>
              <a:ext cx="363446" cy="182083"/>
            </a:xfrm>
            <a:custGeom>
              <a:rect b="b" l="l" r="r" t="t"/>
              <a:pathLst>
                <a:path extrusionOk="0" fill="none" h="8340" w="16647">
                  <a:moveTo>
                    <a:pt x="16646" y="8339"/>
                  </a:moveTo>
                  <a:lnTo>
                    <a:pt x="13077" y="8139"/>
                  </a:lnTo>
                  <a:lnTo>
                    <a:pt x="11175" y="8006"/>
                  </a:lnTo>
                  <a:lnTo>
                    <a:pt x="6706" y="7739"/>
                  </a:lnTo>
                  <a:lnTo>
                    <a:pt x="4838" y="7639"/>
                  </a:lnTo>
                  <a:lnTo>
                    <a:pt x="701" y="7405"/>
                  </a:lnTo>
                  <a:cubicBezTo>
                    <a:pt x="701" y="7405"/>
                    <a:pt x="1" y="3636"/>
                    <a:pt x="1602" y="2635"/>
                  </a:cubicBezTo>
                  <a:cubicBezTo>
                    <a:pt x="2669" y="1968"/>
                    <a:pt x="5905" y="1034"/>
                    <a:pt x="8373" y="467"/>
                  </a:cubicBezTo>
                  <a:cubicBezTo>
                    <a:pt x="9241" y="234"/>
                    <a:pt x="10141" y="100"/>
                    <a:pt x="11075" y="0"/>
                  </a:cubicBezTo>
                  <a:cubicBezTo>
                    <a:pt x="11642" y="0"/>
                    <a:pt x="12176" y="34"/>
                    <a:pt x="12743" y="67"/>
                  </a:cubicBezTo>
                  <a:cubicBezTo>
                    <a:pt x="13544" y="134"/>
                    <a:pt x="14378" y="267"/>
                    <a:pt x="15078" y="334"/>
                  </a:cubicBezTo>
                  <a:cubicBezTo>
                    <a:pt x="15378" y="367"/>
                    <a:pt x="15912" y="400"/>
                    <a:pt x="16146" y="43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2877711" y="2879788"/>
              <a:ext cx="8034" cy="185009"/>
            </a:xfrm>
            <a:custGeom>
              <a:rect b="b" l="l" r="r" t="t"/>
              <a:pathLst>
                <a:path extrusionOk="0" fill="none" h="8474" w="368">
                  <a:moveTo>
                    <a:pt x="1" y="8474"/>
                  </a:moveTo>
                  <a:lnTo>
                    <a:pt x="368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2834744" y="3213349"/>
              <a:ext cx="200291" cy="1272311"/>
            </a:xfrm>
            <a:custGeom>
              <a:rect b="b" l="l" r="r" t="t"/>
              <a:pathLst>
                <a:path extrusionOk="0" fill="none" h="58276" w="9174">
                  <a:moveTo>
                    <a:pt x="9174" y="58275"/>
                  </a:moveTo>
                  <a:lnTo>
                    <a:pt x="1" y="58275"/>
                  </a:lnTo>
                  <a:lnTo>
                    <a:pt x="1535" y="2936"/>
                  </a:lnTo>
                  <a:lnTo>
                    <a:pt x="1535" y="2936"/>
                  </a:lnTo>
                  <a:lnTo>
                    <a:pt x="1569" y="1935"/>
                  </a:lnTo>
                  <a:lnTo>
                    <a:pt x="1602" y="1902"/>
                  </a:lnTo>
                  <a:lnTo>
                    <a:pt x="1669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2990608" y="3072069"/>
              <a:ext cx="44429" cy="1413589"/>
            </a:xfrm>
            <a:custGeom>
              <a:rect b="b" l="l" r="r" t="t"/>
              <a:pathLst>
                <a:path extrusionOk="0" fill="none" h="64747" w="2035">
                  <a:moveTo>
                    <a:pt x="2035" y="64746"/>
                  </a:moveTo>
                  <a:cubicBezTo>
                    <a:pt x="1868" y="56974"/>
                    <a:pt x="400" y="24017"/>
                    <a:pt x="234" y="14711"/>
                  </a:cubicBezTo>
                  <a:cubicBezTo>
                    <a:pt x="167" y="11809"/>
                    <a:pt x="134" y="8940"/>
                    <a:pt x="100" y="6338"/>
                  </a:cubicBezTo>
                  <a:cubicBezTo>
                    <a:pt x="67" y="4070"/>
                    <a:pt x="34" y="1935"/>
                    <a:pt x="0" y="100"/>
                  </a:cubicBez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2989866" y="2885617"/>
              <a:ext cx="1485" cy="95430"/>
            </a:xfrm>
            <a:custGeom>
              <a:rect b="b" l="l" r="r" t="t"/>
              <a:pathLst>
                <a:path extrusionOk="0" fill="none" h="4371" w="68">
                  <a:moveTo>
                    <a:pt x="68" y="1"/>
                  </a:moveTo>
                  <a:cubicBezTo>
                    <a:pt x="1" y="1"/>
                    <a:pt x="1" y="1535"/>
                    <a:pt x="34" y="4370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2788873" y="2707615"/>
              <a:ext cx="173350" cy="168569"/>
            </a:xfrm>
            <a:custGeom>
              <a:rect b="b" l="l" r="r" t="t"/>
              <a:pathLst>
                <a:path extrusionOk="0" h="7721" w="7940">
                  <a:moveTo>
                    <a:pt x="6736" y="1"/>
                  </a:moveTo>
                  <a:cubicBezTo>
                    <a:pt x="6570" y="1"/>
                    <a:pt x="6404" y="5"/>
                    <a:pt x="6238" y="15"/>
                  </a:cubicBezTo>
                  <a:cubicBezTo>
                    <a:pt x="5337" y="81"/>
                    <a:pt x="4437" y="248"/>
                    <a:pt x="3536" y="482"/>
                  </a:cubicBezTo>
                  <a:cubicBezTo>
                    <a:pt x="2335" y="915"/>
                    <a:pt x="1134" y="1549"/>
                    <a:pt x="634" y="2149"/>
                  </a:cubicBezTo>
                  <a:cubicBezTo>
                    <a:pt x="0" y="3150"/>
                    <a:pt x="0" y="6086"/>
                    <a:pt x="34" y="7620"/>
                  </a:cubicBezTo>
                  <a:lnTo>
                    <a:pt x="1902" y="7720"/>
                  </a:lnTo>
                  <a:cubicBezTo>
                    <a:pt x="1868" y="6486"/>
                    <a:pt x="1835" y="3484"/>
                    <a:pt x="2435" y="2450"/>
                  </a:cubicBezTo>
                  <a:cubicBezTo>
                    <a:pt x="2869" y="1716"/>
                    <a:pt x="6905" y="381"/>
                    <a:pt x="7939" y="48"/>
                  </a:cubicBezTo>
                  <a:cubicBezTo>
                    <a:pt x="7538" y="24"/>
                    <a:pt x="7137" y="1"/>
                    <a:pt x="67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2928690" y="2714471"/>
              <a:ext cx="108551" cy="170446"/>
            </a:xfrm>
            <a:custGeom>
              <a:rect b="b" l="l" r="r" t="t"/>
              <a:pathLst>
                <a:path extrusionOk="0" h="7807" w="4972">
                  <a:moveTo>
                    <a:pt x="3870" y="1"/>
                  </a:moveTo>
                  <a:cubicBezTo>
                    <a:pt x="3870" y="1"/>
                    <a:pt x="468" y="1135"/>
                    <a:pt x="234" y="2202"/>
                  </a:cubicBezTo>
                  <a:cubicBezTo>
                    <a:pt x="34" y="3070"/>
                    <a:pt x="1" y="6305"/>
                    <a:pt x="1" y="7673"/>
                  </a:cubicBezTo>
                  <a:lnTo>
                    <a:pt x="1902" y="7806"/>
                  </a:lnTo>
                  <a:cubicBezTo>
                    <a:pt x="1835" y="6706"/>
                    <a:pt x="1735" y="3403"/>
                    <a:pt x="2102" y="2436"/>
                  </a:cubicBezTo>
                  <a:cubicBezTo>
                    <a:pt x="2536" y="1268"/>
                    <a:pt x="4971" y="168"/>
                    <a:pt x="4971" y="168"/>
                  </a:cubicBezTo>
                  <a:lnTo>
                    <a:pt x="4704" y="134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2919237" y="3210423"/>
              <a:ext cx="76479" cy="190117"/>
            </a:xfrm>
            <a:custGeom>
              <a:rect b="b" l="l" r="r" t="t"/>
              <a:pathLst>
                <a:path extrusionOk="0" fill="none" h="8708" w="3503">
                  <a:moveTo>
                    <a:pt x="3369" y="1"/>
                  </a:moveTo>
                  <a:cubicBezTo>
                    <a:pt x="2235" y="234"/>
                    <a:pt x="1134" y="368"/>
                    <a:pt x="0" y="435"/>
                  </a:cubicBezTo>
                  <a:lnTo>
                    <a:pt x="0" y="8574"/>
                  </a:lnTo>
                  <a:cubicBezTo>
                    <a:pt x="1168" y="8707"/>
                    <a:pt x="2369" y="8641"/>
                    <a:pt x="3503" y="837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1718346" y="601017"/>
              <a:ext cx="1559190" cy="2342103"/>
            </a:xfrm>
            <a:custGeom>
              <a:rect b="b" l="l" r="r" t="t"/>
              <a:pathLst>
                <a:path extrusionOk="0" h="107276" w="71416">
                  <a:moveTo>
                    <a:pt x="42535" y="87"/>
                  </a:moveTo>
                  <a:cubicBezTo>
                    <a:pt x="41198" y="87"/>
                    <a:pt x="38149" y="8443"/>
                    <a:pt x="37925" y="9307"/>
                  </a:cubicBezTo>
                  <a:cubicBezTo>
                    <a:pt x="36424" y="14911"/>
                    <a:pt x="32388" y="26085"/>
                    <a:pt x="32388" y="32490"/>
                  </a:cubicBezTo>
                  <a:cubicBezTo>
                    <a:pt x="32388" y="37961"/>
                    <a:pt x="31587" y="40029"/>
                    <a:pt x="33856" y="43398"/>
                  </a:cubicBezTo>
                  <a:cubicBezTo>
                    <a:pt x="36691" y="47601"/>
                    <a:pt x="35657" y="51203"/>
                    <a:pt x="35657" y="51203"/>
                  </a:cubicBezTo>
                  <a:lnTo>
                    <a:pt x="34923" y="51337"/>
                  </a:lnTo>
                  <a:lnTo>
                    <a:pt x="34323" y="51437"/>
                  </a:lnTo>
                  <a:lnTo>
                    <a:pt x="34056" y="53171"/>
                  </a:lnTo>
                  <a:lnTo>
                    <a:pt x="33856" y="54472"/>
                  </a:lnTo>
                  <a:cubicBezTo>
                    <a:pt x="33856" y="54472"/>
                    <a:pt x="33807" y="54470"/>
                    <a:pt x="33720" y="54470"/>
                  </a:cubicBezTo>
                  <a:cubicBezTo>
                    <a:pt x="33105" y="54470"/>
                    <a:pt x="30566" y="54572"/>
                    <a:pt x="29252" y="56207"/>
                  </a:cubicBezTo>
                  <a:cubicBezTo>
                    <a:pt x="27082" y="55727"/>
                    <a:pt x="24868" y="55490"/>
                    <a:pt x="22654" y="55490"/>
                  </a:cubicBezTo>
                  <a:cubicBezTo>
                    <a:pt x="21022" y="55490"/>
                    <a:pt x="19391" y="55619"/>
                    <a:pt x="17778" y="55873"/>
                  </a:cubicBezTo>
                  <a:cubicBezTo>
                    <a:pt x="11306" y="56841"/>
                    <a:pt x="5769" y="59076"/>
                    <a:pt x="4668" y="60043"/>
                  </a:cubicBezTo>
                  <a:cubicBezTo>
                    <a:pt x="3601" y="61010"/>
                    <a:pt x="2767" y="65414"/>
                    <a:pt x="3567" y="67682"/>
                  </a:cubicBezTo>
                  <a:lnTo>
                    <a:pt x="17744" y="68516"/>
                  </a:lnTo>
                  <a:lnTo>
                    <a:pt x="17744" y="68583"/>
                  </a:lnTo>
                  <a:lnTo>
                    <a:pt x="25750" y="69250"/>
                  </a:lnTo>
                  <a:lnTo>
                    <a:pt x="25750" y="69216"/>
                  </a:lnTo>
                  <a:lnTo>
                    <a:pt x="30120" y="69216"/>
                  </a:lnTo>
                  <a:lnTo>
                    <a:pt x="30186" y="69583"/>
                  </a:lnTo>
                  <a:lnTo>
                    <a:pt x="31020" y="70484"/>
                  </a:lnTo>
                  <a:cubicBezTo>
                    <a:pt x="30020" y="72018"/>
                    <a:pt x="28185" y="73720"/>
                    <a:pt x="27184" y="74887"/>
                  </a:cubicBezTo>
                  <a:cubicBezTo>
                    <a:pt x="26784" y="75354"/>
                    <a:pt x="26284" y="75688"/>
                    <a:pt x="25750" y="75921"/>
                  </a:cubicBezTo>
                  <a:lnTo>
                    <a:pt x="25750" y="75854"/>
                  </a:lnTo>
                  <a:cubicBezTo>
                    <a:pt x="24482" y="77189"/>
                    <a:pt x="22314" y="79324"/>
                    <a:pt x="20580" y="80391"/>
                  </a:cubicBezTo>
                  <a:cubicBezTo>
                    <a:pt x="19279" y="81225"/>
                    <a:pt x="17611" y="82359"/>
                    <a:pt x="16310" y="83260"/>
                  </a:cubicBezTo>
                  <a:cubicBezTo>
                    <a:pt x="14642" y="84561"/>
                    <a:pt x="12007" y="87496"/>
                    <a:pt x="9638" y="91599"/>
                  </a:cubicBezTo>
                  <a:cubicBezTo>
                    <a:pt x="7170" y="95869"/>
                    <a:pt x="2667" y="103174"/>
                    <a:pt x="298" y="106143"/>
                  </a:cubicBezTo>
                  <a:cubicBezTo>
                    <a:pt x="1" y="106973"/>
                    <a:pt x="213" y="107276"/>
                    <a:pt x="682" y="107276"/>
                  </a:cubicBezTo>
                  <a:cubicBezTo>
                    <a:pt x="1945" y="107276"/>
                    <a:pt x="5069" y="105075"/>
                    <a:pt x="5069" y="105075"/>
                  </a:cubicBezTo>
                  <a:cubicBezTo>
                    <a:pt x="5069" y="105075"/>
                    <a:pt x="13441" y="95335"/>
                    <a:pt x="15042" y="93400"/>
                  </a:cubicBezTo>
                  <a:cubicBezTo>
                    <a:pt x="15743" y="92566"/>
                    <a:pt x="25116" y="82192"/>
                    <a:pt x="25116" y="82192"/>
                  </a:cubicBezTo>
                  <a:lnTo>
                    <a:pt x="29853" y="77089"/>
                  </a:lnTo>
                  <a:lnTo>
                    <a:pt x="34656" y="72285"/>
                  </a:lnTo>
                  <a:cubicBezTo>
                    <a:pt x="34957" y="72485"/>
                    <a:pt x="35257" y="72719"/>
                    <a:pt x="35557" y="72919"/>
                  </a:cubicBezTo>
                  <a:cubicBezTo>
                    <a:pt x="35789" y="73062"/>
                    <a:pt x="36041" y="73128"/>
                    <a:pt x="36291" y="73128"/>
                  </a:cubicBezTo>
                  <a:cubicBezTo>
                    <a:pt x="36508" y="73128"/>
                    <a:pt x="36723" y="73079"/>
                    <a:pt x="36925" y="72986"/>
                  </a:cubicBezTo>
                  <a:cubicBezTo>
                    <a:pt x="37658" y="72519"/>
                    <a:pt x="39160" y="69250"/>
                    <a:pt x="39160" y="69250"/>
                  </a:cubicBezTo>
                  <a:lnTo>
                    <a:pt x="41161" y="68716"/>
                  </a:lnTo>
                  <a:lnTo>
                    <a:pt x="41228" y="68716"/>
                  </a:lnTo>
                  <a:lnTo>
                    <a:pt x="42529" y="68382"/>
                  </a:lnTo>
                  <a:lnTo>
                    <a:pt x="43162" y="69116"/>
                  </a:lnTo>
                  <a:lnTo>
                    <a:pt x="70382" y="91432"/>
                  </a:lnTo>
                  <a:lnTo>
                    <a:pt x="71416" y="91466"/>
                  </a:lnTo>
                  <a:lnTo>
                    <a:pt x="71416" y="91466"/>
                  </a:lnTo>
                  <a:lnTo>
                    <a:pt x="70949" y="90131"/>
                  </a:lnTo>
                  <a:lnTo>
                    <a:pt x="68614" y="87263"/>
                  </a:lnTo>
                  <a:lnTo>
                    <a:pt x="63077" y="82726"/>
                  </a:lnTo>
                  <a:cubicBezTo>
                    <a:pt x="63077" y="82726"/>
                    <a:pt x="54804" y="74387"/>
                    <a:pt x="53470" y="71952"/>
                  </a:cubicBezTo>
                  <a:cubicBezTo>
                    <a:pt x="52169" y="69550"/>
                    <a:pt x="50101" y="67649"/>
                    <a:pt x="46398" y="66147"/>
                  </a:cubicBezTo>
                  <a:lnTo>
                    <a:pt x="46265" y="66114"/>
                  </a:lnTo>
                  <a:cubicBezTo>
                    <a:pt x="47299" y="65547"/>
                    <a:pt x="47899" y="64413"/>
                    <a:pt x="47766" y="63245"/>
                  </a:cubicBezTo>
                  <a:cubicBezTo>
                    <a:pt x="47599" y="61144"/>
                    <a:pt x="44297" y="57841"/>
                    <a:pt x="41995" y="56707"/>
                  </a:cubicBezTo>
                  <a:lnTo>
                    <a:pt x="41428" y="51470"/>
                  </a:lnTo>
                  <a:lnTo>
                    <a:pt x="40494" y="51470"/>
                  </a:lnTo>
                  <a:lnTo>
                    <a:pt x="40227" y="48235"/>
                  </a:lnTo>
                  <a:cubicBezTo>
                    <a:pt x="40227" y="48235"/>
                    <a:pt x="40460" y="33858"/>
                    <a:pt x="41228" y="24751"/>
                  </a:cubicBezTo>
                  <a:cubicBezTo>
                    <a:pt x="41995" y="15645"/>
                    <a:pt x="42662" y="11075"/>
                    <a:pt x="43062" y="5537"/>
                  </a:cubicBezTo>
                  <a:cubicBezTo>
                    <a:pt x="43463" y="0"/>
                    <a:pt x="44196" y="1101"/>
                    <a:pt x="42695" y="134"/>
                  </a:cubicBezTo>
                  <a:cubicBezTo>
                    <a:pt x="42645" y="102"/>
                    <a:pt x="42592" y="87"/>
                    <a:pt x="42535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2098455" y="2284780"/>
              <a:ext cx="312445" cy="1978745"/>
            </a:xfrm>
            <a:custGeom>
              <a:rect b="b" l="l" r="r" t="t"/>
              <a:pathLst>
                <a:path extrusionOk="0" h="90633" w="14311">
                  <a:moveTo>
                    <a:pt x="12443" y="1"/>
                  </a:moveTo>
                  <a:lnTo>
                    <a:pt x="3570" y="9875"/>
                  </a:lnTo>
                  <a:lnTo>
                    <a:pt x="2703" y="29155"/>
                  </a:lnTo>
                  <a:lnTo>
                    <a:pt x="1402" y="59177"/>
                  </a:lnTo>
                  <a:lnTo>
                    <a:pt x="1" y="90633"/>
                  </a:lnTo>
                  <a:lnTo>
                    <a:pt x="14311" y="90633"/>
                  </a:lnTo>
                  <a:lnTo>
                    <a:pt x="12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2163997" y="2104180"/>
              <a:ext cx="206121" cy="320457"/>
            </a:xfrm>
            <a:custGeom>
              <a:rect b="b" l="l" r="r" t="t"/>
              <a:pathLst>
                <a:path extrusionOk="0" h="14678" w="9441">
                  <a:moveTo>
                    <a:pt x="1469" y="0"/>
                  </a:moveTo>
                  <a:lnTo>
                    <a:pt x="835" y="14044"/>
                  </a:lnTo>
                  <a:cubicBezTo>
                    <a:pt x="835" y="14044"/>
                    <a:pt x="535" y="14277"/>
                    <a:pt x="1" y="14678"/>
                  </a:cubicBezTo>
                  <a:cubicBezTo>
                    <a:pt x="1302" y="13810"/>
                    <a:pt x="2970" y="12676"/>
                    <a:pt x="4271" y="11842"/>
                  </a:cubicBezTo>
                  <a:cubicBezTo>
                    <a:pt x="6005" y="10741"/>
                    <a:pt x="8173" y="8607"/>
                    <a:pt x="9441" y="7306"/>
                  </a:cubicBezTo>
                  <a:lnTo>
                    <a:pt x="9441" y="668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2310408" y="1791600"/>
              <a:ext cx="368511" cy="404949"/>
            </a:xfrm>
            <a:custGeom>
              <a:rect b="b" l="l" r="r" t="t"/>
              <a:pathLst>
                <a:path extrusionOk="0" h="18548" w="16879">
                  <a:moveTo>
                    <a:pt x="7000" y="1"/>
                  </a:moveTo>
                  <a:cubicBezTo>
                    <a:pt x="1173" y="1"/>
                    <a:pt x="1" y="5104"/>
                    <a:pt x="266" y="7879"/>
                  </a:cubicBezTo>
                  <a:cubicBezTo>
                    <a:pt x="600" y="10982"/>
                    <a:pt x="2601" y="13117"/>
                    <a:pt x="2535" y="13450"/>
                  </a:cubicBezTo>
                  <a:cubicBezTo>
                    <a:pt x="2501" y="13784"/>
                    <a:pt x="3902" y="16085"/>
                    <a:pt x="3902" y="16085"/>
                  </a:cubicBezTo>
                  <a:lnTo>
                    <a:pt x="5137" y="14217"/>
                  </a:lnTo>
                  <a:cubicBezTo>
                    <a:pt x="5324" y="14200"/>
                    <a:pt x="5501" y="14192"/>
                    <a:pt x="5670" y="14192"/>
                  </a:cubicBezTo>
                  <a:cubicBezTo>
                    <a:pt x="8479" y="14192"/>
                    <a:pt x="8806" y="16419"/>
                    <a:pt x="8806" y="16419"/>
                  </a:cubicBezTo>
                  <a:lnTo>
                    <a:pt x="7472" y="18053"/>
                  </a:lnTo>
                  <a:cubicBezTo>
                    <a:pt x="7757" y="18209"/>
                    <a:pt x="8751" y="18547"/>
                    <a:pt x="9382" y="18547"/>
                  </a:cubicBezTo>
                  <a:cubicBezTo>
                    <a:pt x="9561" y="18547"/>
                    <a:pt x="9711" y="18520"/>
                    <a:pt x="9807" y="18454"/>
                  </a:cubicBezTo>
                  <a:cubicBezTo>
                    <a:pt x="10540" y="18020"/>
                    <a:pt x="12042" y="14718"/>
                    <a:pt x="12042" y="14718"/>
                  </a:cubicBezTo>
                  <a:lnTo>
                    <a:pt x="14043" y="14217"/>
                  </a:lnTo>
                  <a:lnTo>
                    <a:pt x="14110" y="14217"/>
                  </a:lnTo>
                  <a:lnTo>
                    <a:pt x="15110" y="13950"/>
                  </a:lnTo>
                  <a:lnTo>
                    <a:pt x="15978" y="13584"/>
                  </a:lnTo>
                  <a:lnTo>
                    <a:pt x="16878" y="13083"/>
                  </a:lnTo>
                  <a:cubicBezTo>
                    <a:pt x="11174" y="12149"/>
                    <a:pt x="4836" y="9080"/>
                    <a:pt x="5870" y="4811"/>
                  </a:cubicBezTo>
                  <a:cubicBezTo>
                    <a:pt x="6938" y="541"/>
                    <a:pt x="9506" y="274"/>
                    <a:pt x="9506" y="274"/>
                  </a:cubicBezTo>
                  <a:cubicBezTo>
                    <a:pt x="8588" y="87"/>
                    <a:pt x="7755" y="1"/>
                    <a:pt x="70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2287090" y="1951241"/>
              <a:ext cx="95408" cy="387461"/>
            </a:xfrm>
            <a:custGeom>
              <a:rect b="b" l="l" r="r" t="t"/>
              <a:pathLst>
                <a:path extrusionOk="0" h="17747" w="4370">
                  <a:moveTo>
                    <a:pt x="0" y="0"/>
                  </a:moveTo>
                  <a:lnTo>
                    <a:pt x="0" y="1034"/>
                  </a:lnTo>
                  <a:cubicBezTo>
                    <a:pt x="167" y="1368"/>
                    <a:pt x="134" y="7939"/>
                    <a:pt x="34" y="17746"/>
                  </a:cubicBezTo>
                  <a:cubicBezTo>
                    <a:pt x="1401" y="16679"/>
                    <a:pt x="2735" y="15545"/>
                    <a:pt x="4003" y="14344"/>
                  </a:cubicBezTo>
                  <a:lnTo>
                    <a:pt x="4003" y="7172"/>
                  </a:lnTo>
                  <a:lnTo>
                    <a:pt x="4370" y="4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2255760" y="2293535"/>
              <a:ext cx="155142" cy="2192114"/>
            </a:xfrm>
            <a:custGeom>
              <a:rect b="b" l="l" r="r" t="t"/>
              <a:pathLst>
                <a:path extrusionOk="0" h="100406" w="7106">
                  <a:moveTo>
                    <a:pt x="5205" y="0"/>
                  </a:moveTo>
                  <a:lnTo>
                    <a:pt x="2069" y="3002"/>
                  </a:lnTo>
                  <a:cubicBezTo>
                    <a:pt x="1735" y="32490"/>
                    <a:pt x="168" y="90598"/>
                    <a:pt x="1" y="100405"/>
                  </a:cubicBezTo>
                  <a:lnTo>
                    <a:pt x="7106" y="100405"/>
                  </a:lnTo>
                  <a:lnTo>
                    <a:pt x="52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2638118" y="2041542"/>
              <a:ext cx="656918" cy="560266"/>
            </a:xfrm>
            <a:custGeom>
              <a:rect b="b" l="l" r="r" t="t"/>
              <a:pathLst>
                <a:path extrusionOk="0" h="25662" w="30089">
                  <a:moveTo>
                    <a:pt x="4403" y="1"/>
                  </a:moveTo>
                  <a:cubicBezTo>
                    <a:pt x="3103" y="1035"/>
                    <a:pt x="1601" y="1735"/>
                    <a:pt x="0" y="2035"/>
                  </a:cubicBezTo>
                  <a:lnTo>
                    <a:pt x="534" y="2302"/>
                  </a:lnTo>
                  <a:cubicBezTo>
                    <a:pt x="534" y="2302"/>
                    <a:pt x="27286" y="25661"/>
                    <a:pt x="28942" y="25661"/>
                  </a:cubicBezTo>
                  <a:cubicBezTo>
                    <a:pt x="28960" y="25661"/>
                    <a:pt x="28976" y="25658"/>
                    <a:pt x="28988" y="25652"/>
                  </a:cubicBezTo>
                  <a:cubicBezTo>
                    <a:pt x="30088" y="25085"/>
                    <a:pt x="27587" y="22450"/>
                    <a:pt x="27587" y="22450"/>
                  </a:cubicBezTo>
                  <a:lnTo>
                    <a:pt x="20748" y="15745"/>
                  </a:lnTo>
                  <a:cubicBezTo>
                    <a:pt x="20748" y="15745"/>
                    <a:pt x="13477" y="9574"/>
                    <a:pt x="12209" y="7206"/>
                  </a:cubicBezTo>
                  <a:cubicBezTo>
                    <a:pt x="10908" y="4804"/>
                    <a:pt x="8106" y="1502"/>
                    <a:pt x="4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1780919" y="1897642"/>
              <a:ext cx="586290" cy="215290"/>
            </a:xfrm>
            <a:custGeom>
              <a:rect b="b" l="l" r="r" t="t"/>
              <a:pathLst>
                <a:path extrusionOk="0" h="9861" w="26854">
                  <a:moveTo>
                    <a:pt x="8024" y="1"/>
                  </a:moveTo>
                  <a:cubicBezTo>
                    <a:pt x="5124" y="1"/>
                    <a:pt x="2822" y="109"/>
                    <a:pt x="2169" y="421"/>
                  </a:cubicBezTo>
                  <a:cubicBezTo>
                    <a:pt x="1" y="1421"/>
                    <a:pt x="34" y="6525"/>
                    <a:pt x="701" y="8326"/>
                  </a:cubicBezTo>
                  <a:lnTo>
                    <a:pt x="26787" y="9861"/>
                  </a:lnTo>
                  <a:lnTo>
                    <a:pt x="26787" y="8660"/>
                  </a:lnTo>
                  <a:lnTo>
                    <a:pt x="26853" y="8326"/>
                  </a:lnTo>
                  <a:cubicBezTo>
                    <a:pt x="26853" y="8326"/>
                    <a:pt x="24185" y="6425"/>
                    <a:pt x="24719" y="587"/>
                  </a:cubicBezTo>
                  <a:cubicBezTo>
                    <a:pt x="24719" y="587"/>
                    <a:pt x="14759" y="1"/>
                    <a:pt x="8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1767819" y="2102717"/>
              <a:ext cx="689689" cy="763264"/>
            </a:xfrm>
            <a:custGeom>
              <a:rect b="b" l="l" r="r" t="t"/>
              <a:pathLst>
                <a:path extrusionOk="0" h="34960" w="31590">
                  <a:moveTo>
                    <a:pt x="29989" y="1"/>
                  </a:moveTo>
                  <a:cubicBezTo>
                    <a:pt x="28021" y="3436"/>
                    <a:pt x="25252" y="6305"/>
                    <a:pt x="21883" y="8340"/>
                  </a:cubicBezTo>
                  <a:cubicBezTo>
                    <a:pt x="19448" y="9808"/>
                    <a:pt x="14177" y="12043"/>
                    <a:pt x="9274" y="19815"/>
                  </a:cubicBezTo>
                  <a:cubicBezTo>
                    <a:pt x="5938" y="25085"/>
                    <a:pt x="1" y="34959"/>
                    <a:pt x="1" y="34959"/>
                  </a:cubicBezTo>
                  <a:cubicBezTo>
                    <a:pt x="8373" y="24919"/>
                    <a:pt x="12576" y="16079"/>
                    <a:pt x="22884" y="11876"/>
                  </a:cubicBezTo>
                  <a:cubicBezTo>
                    <a:pt x="28488" y="9574"/>
                    <a:pt x="31590" y="234"/>
                    <a:pt x="31590" y="234"/>
                  </a:cubicBezTo>
                  <a:lnTo>
                    <a:pt x="29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2414528" y="636255"/>
              <a:ext cx="204505" cy="1088503"/>
            </a:xfrm>
            <a:custGeom>
              <a:rect b="b" l="l" r="r" t="t"/>
              <a:pathLst>
                <a:path extrusionOk="0" h="49857" w="9367">
                  <a:moveTo>
                    <a:pt x="9221" y="1"/>
                  </a:moveTo>
                  <a:lnTo>
                    <a:pt x="9221" y="1"/>
                  </a:lnTo>
                  <a:cubicBezTo>
                    <a:pt x="9219" y="1"/>
                    <a:pt x="9214" y="7"/>
                    <a:pt x="9207" y="21"/>
                  </a:cubicBezTo>
                  <a:cubicBezTo>
                    <a:pt x="5605" y="6258"/>
                    <a:pt x="1" y="28808"/>
                    <a:pt x="434" y="35179"/>
                  </a:cubicBezTo>
                  <a:cubicBezTo>
                    <a:pt x="901" y="41550"/>
                    <a:pt x="1302" y="40917"/>
                    <a:pt x="2402" y="43085"/>
                  </a:cubicBezTo>
                  <a:cubicBezTo>
                    <a:pt x="4704" y="47621"/>
                    <a:pt x="3803" y="49589"/>
                    <a:pt x="3803" y="49589"/>
                  </a:cubicBezTo>
                  <a:lnTo>
                    <a:pt x="3070" y="49756"/>
                  </a:lnTo>
                  <a:lnTo>
                    <a:pt x="3070" y="49856"/>
                  </a:lnTo>
                  <a:lnTo>
                    <a:pt x="6038" y="49856"/>
                  </a:lnTo>
                  <a:cubicBezTo>
                    <a:pt x="6038" y="49856"/>
                    <a:pt x="6872" y="45353"/>
                    <a:pt x="4771" y="38215"/>
                  </a:cubicBezTo>
                  <a:cubicBezTo>
                    <a:pt x="963" y="25149"/>
                    <a:pt x="9367" y="1"/>
                    <a:pt x="9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2303836" y="1791011"/>
              <a:ext cx="153679" cy="288429"/>
            </a:xfrm>
            <a:custGeom>
              <a:rect b="b" l="l" r="r" t="t"/>
              <a:pathLst>
                <a:path extrusionOk="0" fill="none" h="13211" w="7039">
                  <a:moveTo>
                    <a:pt x="7039" y="1"/>
                  </a:moveTo>
                  <a:cubicBezTo>
                    <a:pt x="4637" y="101"/>
                    <a:pt x="2802" y="635"/>
                    <a:pt x="1668" y="2903"/>
                  </a:cubicBezTo>
                  <a:cubicBezTo>
                    <a:pt x="0" y="6239"/>
                    <a:pt x="167" y="10708"/>
                    <a:pt x="2902" y="1321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2573296" y="1834720"/>
              <a:ext cx="191558" cy="278212"/>
            </a:xfrm>
            <a:custGeom>
              <a:rect b="b" l="l" r="r" t="t"/>
              <a:pathLst>
                <a:path extrusionOk="0" fill="none" h="12743" w="8774">
                  <a:moveTo>
                    <a:pt x="1" y="12743"/>
                  </a:moveTo>
                  <a:cubicBezTo>
                    <a:pt x="4470" y="11875"/>
                    <a:pt x="8473" y="9407"/>
                    <a:pt x="8640" y="7139"/>
                  </a:cubicBezTo>
                  <a:cubicBezTo>
                    <a:pt x="8773" y="4870"/>
                    <a:pt x="6138" y="1968"/>
                    <a:pt x="2502" y="0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2457495" y="1724748"/>
              <a:ext cx="177717" cy="114359"/>
            </a:xfrm>
            <a:custGeom>
              <a:rect b="b" l="l" r="r" t="t"/>
              <a:pathLst>
                <a:path extrusionOk="0" fill="none" h="5238" w="8140">
                  <a:moveTo>
                    <a:pt x="8140" y="5237"/>
                  </a:moveTo>
                  <a:lnTo>
                    <a:pt x="7606" y="0"/>
                  </a:lnTo>
                  <a:lnTo>
                    <a:pt x="468" y="0"/>
                  </a:lnTo>
                  <a:lnTo>
                    <a:pt x="1" y="3036"/>
                  </a:lnTo>
                  <a:cubicBezTo>
                    <a:pt x="1" y="3036"/>
                    <a:pt x="1368" y="2969"/>
                    <a:pt x="4070" y="3736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2381757" y="595188"/>
              <a:ext cx="315370" cy="1129570"/>
            </a:xfrm>
            <a:custGeom>
              <a:rect b="b" l="l" r="r" t="t"/>
              <a:pathLst>
                <a:path extrusionOk="0" fill="none" h="51738" w="14445">
                  <a:moveTo>
                    <a:pt x="5505" y="51737"/>
                  </a:moveTo>
                  <a:cubicBezTo>
                    <a:pt x="5505" y="51737"/>
                    <a:pt x="6038" y="48935"/>
                    <a:pt x="3036" y="43598"/>
                  </a:cubicBezTo>
                  <a:cubicBezTo>
                    <a:pt x="1" y="38228"/>
                    <a:pt x="3003" y="25585"/>
                    <a:pt x="5538" y="16479"/>
                  </a:cubicBezTo>
                  <a:cubicBezTo>
                    <a:pt x="8073" y="7372"/>
                    <a:pt x="10208" y="801"/>
                    <a:pt x="12309" y="401"/>
                  </a:cubicBezTo>
                  <a:cubicBezTo>
                    <a:pt x="14444" y="0"/>
                    <a:pt x="10541" y="23550"/>
                    <a:pt x="10308" y="33758"/>
                  </a:cubicBezTo>
                  <a:cubicBezTo>
                    <a:pt x="10074" y="43965"/>
                    <a:pt x="9274" y="46534"/>
                    <a:pt x="9708" y="5170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1719743" y="2087434"/>
              <a:ext cx="784376" cy="855004"/>
            </a:xfrm>
            <a:custGeom>
              <a:rect b="b" l="l" r="r" t="t"/>
              <a:pathLst>
                <a:path extrusionOk="0" fill="none" h="39162" w="35927">
                  <a:moveTo>
                    <a:pt x="35860" y="2902"/>
                  </a:moveTo>
                  <a:cubicBezTo>
                    <a:pt x="35860" y="2902"/>
                    <a:pt x="34426" y="0"/>
                    <a:pt x="32191" y="701"/>
                  </a:cubicBezTo>
                  <a:cubicBezTo>
                    <a:pt x="30323" y="3403"/>
                    <a:pt x="28088" y="6471"/>
                    <a:pt x="25219" y="8306"/>
                  </a:cubicBezTo>
                  <a:cubicBezTo>
                    <a:pt x="22217" y="10274"/>
                    <a:pt x="19048" y="11709"/>
                    <a:pt x="16479" y="14210"/>
                  </a:cubicBezTo>
                  <a:cubicBezTo>
                    <a:pt x="14044" y="16679"/>
                    <a:pt x="11943" y="19481"/>
                    <a:pt x="10242" y="22516"/>
                  </a:cubicBezTo>
                  <a:cubicBezTo>
                    <a:pt x="7206" y="27587"/>
                    <a:pt x="4738" y="32990"/>
                    <a:pt x="701" y="37427"/>
                  </a:cubicBezTo>
                  <a:cubicBezTo>
                    <a:pt x="368" y="37794"/>
                    <a:pt x="1" y="38328"/>
                    <a:pt x="268" y="38728"/>
                  </a:cubicBezTo>
                  <a:cubicBezTo>
                    <a:pt x="535" y="39162"/>
                    <a:pt x="1369" y="39061"/>
                    <a:pt x="1902" y="38795"/>
                  </a:cubicBezTo>
                  <a:cubicBezTo>
                    <a:pt x="5171" y="37160"/>
                    <a:pt x="7206" y="34125"/>
                    <a:pt x="9508" y="31523"/>
                  </a:cubicBezTo>
                  <a:cubicBezTo>
                    <a:pt x="11342" y="29455"/>
                    <a:pt x="13144" y="27420"/>
                    <a:pt x="14978" y="25352"/>
                  </a:cubicBezTo>
                  <a:cubicBezTo>
                    <a:pt x="19181" y="20648"/>
                    <a:pt x="23418" y="15945"/>
                    <a:pt x="27721" y="11275"/>
                  </a:cubicBezTo>
                  <a:cubicBezTo>
                    <a:pt x="29322" y="9540"/>
                    <a:pt x="30956" y="7772"/>
                    <a:pt x="32624" y="6071"/>
                  </a:cubicBezTo>
                  <a:cubicBezTo>
                    <a:pt x="32858" y="5838"/>
                    <a:pt x="35927" y="3069"/>
                    <a:pt x="35860" y="2902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2365732" y="2029883"/>
              <a:ext cx="29889" cy="99076"/>
            </a:xfrm>
            <a:custGeom>
              <a:rect b="b" l="l" r="r" t="t"/>
              <a:pathLst>
                <a:path extrusionOk="0" fill="none" h="4538" w="1369">
                  <a:moveTo>
                    <a:pt x="868" y="4538"/>
                  </a:moveTo>
                  <a:cubicBezTo>
                    <a:pt x="868" y="4538"/>
                    <a:pt x="67" y="3203"/>
                    <a:pt x="34" y="2569"/>
                  </a:cubicBezTo>
                  <a:cubicBezTo>
                    <a:pt x="1" y="1969"/>
                    <a:pt x="1368" y="1"/>
                    <a:pt x="1368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2487362" y="2029883"/>
              <a:ext cx="91063" cy="173350"/>
            </a:xfrm>
            <a:custGeom>
              <a:rect b="b" l="l" r="r" t="t"/>
              <a:pathLst>
                <a:path extrusionOk="0" fill="none" h="7940" w="4171">
                  <a:moveTo>
                    <a:pt x="0" y="7306"/>
                  </a:moveTo>
                  <a:cubicBezTo>
                    <a:pt x="0" y="7306"/>
                    <a:pt x="1368" y="7940"/>
                    <a:pt x="1902" y="7306"/>
                  </a:cubicBezTo>
                  <a:cubicBezTo>
                    <a:pt x="2402" y="6672"/>
                    <a:pt x="4170" y="3437"/>
                    <a:pt x="4170" y="3437"/>
                  </a:cubicBezTo>
                  <a:cubicBezTo>
                    <a:pt x="4170" y="3437"/>
                    <a:pt x="1802" y="401"/>
                    <a:pt x="0" y="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2646851" y="2043725"/>
              <a:ext cx="654014" cy="557886"/>
            </a:xfrm>
            <a:custGeom>
              <a:rect b="b" l="l" r="r" t="t"/>
              <a:pathLst>
                <a:path extrusionOk="0" fill="none" h="25553" w="29956">
                  <a:moveTo>
                    <a:pt x="1" y="2202"/>
                  </a:moveTo>
                  <a:cubicBezTo>
                    <a:pt x="5404" y="6939"/>
                    <a:pt x="26953" y="25552"/>
                    <a:pt x="28354" y="25552"/>
                  </a:cubicBezTo>
                  <a:cubicBezTo>
                    <a:pt x="29955" y="25552"/>
                    <a:pt x="27687" y="22917"/>
                    <a:pt x="26520" y="21583"/>
                  </a:cubicBezTo>
                  <a:cubicBezTo>
                    <a:pt x="25352" y="20215"/>
                    <a:pt x="14244" y="11209"/>
                    <a:pt x="11175" y="6205"/>
                  </a:cubicBezTo>
                  <a:cubicBezTo>
                    <a:pt x="9407" y="3403"/>
                    <a:pt x="6839" y="1235"/>
                    <a:pt x="3770" y="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1770723" y="1809962"/>
              <a:ext cx="605219" cy="302970"/>
            </a:xfrm>
            <a:custGeom>
              <a:rect b="b" l="l" r="r" t="t"/>
              <a:pathLst>
                <a:path extrusionOk="0" fill="none" h="13877" w="27721">
                  <a:moveTo>
                    <a:pt x="27721" y="13877"/>
                  </a:moveTo>
                  <a:lnTo>
                    <a:pt x="21783" y="13543"/>
                  </a:lnTo>
                  <a:lnTo>
                    <a:pt x="18614" y="13343"/>
                  </a:lnTo>
                  <a:lnTo>
                    <a:pt x="11142" y="12909"/>
                  </a:lnTo>
                  <a:lnTo>
                    <a:pt x="8007" y="12743"/>
                  </a:lnTo>
                  <a:lnTo>
                    <a:pt x="1168" y="12309"/>
                  </a:lnTo>
                  <a:cubicBezTo>
                    <a:pt x="1168" y="12309"/>
                    <a:pt x="1" y="6071"/>
                    <a:pt x="2636" y="4403"/>
                  </a:cubicBezTo>
                  <a:cubicBezTo>
                    <a:pt x="4404" y="3269"/>
                    <a:pt x="9808" y="1735"/>
                    <a:pt x="13911" y="801"/>
                  </a:cubicBezTo>
                  <a:cubicBezTo>
                    <a:pt x="15379" y="434"/>
                    <a:pt x="16880" y="167"/>
                    <a:pt x="18414" y="33"/>
                  </a:cubicBezTo>
                  <a:cubicBezTo>
                    <a:pt x="19315" y="0"/>
                    <a:pt x="20249" y="67"/>
                    <a:pt x="21183" y="133"/>
                  </a:cubicBezTo>
                  <a:cubicBezTo>
                    <a:pt x="22517" y="267"/>
                    <a:pt x="23918" y="434"/>
                    <a:pt x="25052" y="567"/>
                  </a:cubicBezTo>
                  <a:cubicBezTo>
                    <a:pt x="25586" y="634"/>
                    <a:pt x="26487" y="667"/>
                    <a:pt x="26853" y="70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2190218" y="2110009"/>
              <a:ext cx="8755" cy="205378"/>
            </a:xfrm>
            <a:custGeom>
              <a:rect b="b" l="l" r="r" t="t"/>
              <a:pathLst>
                <a:path extrusionOk="0" fill="none" h="9407" w="401">
                  <a:moveTo>
                    <a:pt x="1" y="9407"/>
                  </a:moveTo>
                  <a:lnTo>
                    <a:pt x="40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2098455" y="2284780"/>
              <a:ext cx="312445" cy="2200869"/>
            </a:xfrm>
            <a:custGeom>
              <a:rect b="b" l="l" r="r" t="t"/>
              <a:pathLst>
                <a:path extrusionOk="0" fill="none" h="100807" w="14311">
                  <a:moveTo>
                    <a:pt x="12443" y="1"/>
                  </a:moveTo>
                  <a:cubicBezTo>
                    <a:pt x="12776" y="28154"/>
                    <a:pt x="14311" y="100806"/>
                    <a:pt x="14311" y="100806"/>
                  </a:cubicBezTo>
                  <a:lnTo>
                    <a:pt x="1" y="100806"/>
                  </a:lnTo>
                  <a:lnTo>
                    <a:pt x="3570" y="9875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1944796" y="1811228"/>
              <a:ext cx="288407" cy="280591"/>
            </a:xfrm>
            <a:custGeom>
              <a:rect b="b" l="l" r="r" t="t"/>
              <a:pathLst>
                <a:path extrusionOk="0" h="12852" w="13210">
                  <a:moveTo>
                    <a:pt x="10937" y="0"/>
                  </a:moveTo>
                  <a:cubicBezTo>
                    <a:pt x="10772" y="0"/>
                    <a:pt x="10607" y="3"/>
                    <a:pt x="10441" y="9"/>
                  </a:cubicBezTo>
                  <a:cubicBezTo>
                    <a:pt x="8907" y="142"/>
                    <a:pt x="7406" y="376"/>
                    <a:pt x="5938" y="776"/>
                  </a:cubicBezTo>
                  <a:cubicBezTo>
                    <a:pt x="3936" y="1577"/>
                    <a:pt x="1868" y="2577"/>
                    <a:pt x="1034" y="3578"/>
                  </a:cubicBezTo>
                  <a:cubicBezTo>
                    <a:pt x="34" y="5279"/>
                    <a:pt x="0" y="10116"/>
                    <a:pt x="34" y="12685"/>
                  </a:cubicBezTo>
                  <a:lnTo>
                    <a:pt x="3169" y="12851"/>
                  </a:lnTo>
                  <a:cubicBezTo>
                    <a:pt x="3103" y="10783"/>
                    <a:pt x="3069" y="5813"/>
                    <a:pt x="4070" y="4112"/>
                  </a:cubicBezTo>
                  <a:cubicBezTo>
                    <a:pt x="4804" y="2878"/>
                    <a:pt x="11509" y="676"/>
                    <a:pt x="13210" y="142"/>
                  </a:cubicBezTo>
                  <a:cubicBezTo>
                    <a:pt x="12469" y="60"/>
                    <a:pt x="11705" y="0"/>
                    <a:pt x="10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2177119" y="1823061"/>
              <a:ext cx="179900" cy="282600"/>
            </a:xfrm>
            <a:custGeom>
              <a:rect b="b" l="l" r="r" t="t"/>
              <a:pathLst>
                <a:path extrusionOk="0" h="12944" w="8240">
                  <a:moveTo>
                    <a:pt x="6472" y="0"/>
                  </a:moveTo>
                  <a:cubicBezTo>
                    <a:pt x="6472" y="0"/>
                    <a:pt x="801" y="1902"/>
                    <a:pt x="401" y="3670"/>
                  </a:cubicBezTo>
                  <a:cubicBezTo>
                    <a:pt x="67" y="5071"/>
                    <a:pt x="0" y="10475"/>
                    <a:pt x="0" y="12743"/>
                  </a:cubicBezTo>
                  <a:lnTo>
                    <a:pt x="3169" y="12943"/>
                  </a:lnTo>
                  <a:cubicBezTo>
                    <a:pt x="3102" y="11142"/>
                    <a:pt x="2902" y="5671"/>
                    <a:pt x="3536" y="4037"/>
                  </a:cubicBezTo>
                  <a:cubicBezTo>
                    <a:pt x="4237" y="2102"/>
                    <a:pt x="8239" y="267"/>
                    <a:pt x="8239" y="267"/>
                  </a:cubicBezTo>
                  <a:lnTo>
                    <a:pt x="7839" y="201"/>
                  </a:lnTo>
                  <a:lnTo>
                    <a:pt x="6472" y="0"/>
                  </a:lnTo>
                  <a:close/>
                </a:path>
              </a:pathLst>
            </a:custGeom>
            <a:solidFill>
              <a:srgbClr val="DE4C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2255040" y="2746521"/>
              <a:ext cx="127458" cy="316091"/>
            </a:xfrm>
            <a:custGeom>
              <a:rect b="b" l="l" r="r" t="t"/>
              <a:pathLst>
                <a:path extrusionOk="0" fill="none" h="14478" w="5838">
                  <a:moveTo>
                    <a:pt x="5604" y="0"/>
                  </a:moveTo>
                  <a:cubicBezTo>
                    <a:pt x="3736" y="401"/>
                    <a:pt x="1868" y="668"/>
                    <a:pt x="0" y="768"/>
                  </a:cubicBezTo>
                  <a:lnTo>
                    <a:pt x="0" y="14244"/>
                  </a:lnTo>
                  <a:cubicBezTo>
                    <a:pt x="1935" y="14477"/>
                    <a:pt x="3937" y="14377"/>
                    <a:pt x="5838" y="1391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1920037" y="3985901"/>
              <a:ext cx="1347305" cy="562405"/>
            </a:xfrm>
            <a:custGeom>
              <a:rect b="b" l="l" r="r" t="t"/>
              <a:pathLst>
                <a:path extrusionOk="0" h="25760" w="61711">
                  <a:moveTo>
                    <a:pt x="30156" y="0"/>
                  </a:moveTo>
                  <a:cubicBezTo>
                    <a:pt x="23661" y="0"/>
                    <a:pt x="21294" y="16519"/>
                    <a:pt x="16645" y="16519"/>
                  </a:cubicBezTo>
                  <a:cubicBezTo>
                    <a:pt x="13347" y="16519"/>
                    <a:pt x="11957" y="14999"/>
                    <a:pt x="9830" y="14999"/>
                  </a:cubicBezTo>
                  <a:cubicBezTo>
                    <a:pt x="8902" y="14999"/>
                    <a:pt x="7833" y="15288"/>
                    <a:pt x="6405" y="16119"/>
                  </a:cubicBezTo>
                  <a:cubicBezTo>
                    <a:pt x="2702" y="18287"/>
                    <a:pt x="701" y="23591"/>
                    <a:pt x="0" y="25759"/>
                  </a:cubicBezTo>
                  <a:lnTo>
                    <a:pt x="61277" y="25759"/>
                  </a:lnTo>
                  <a:cubicBezTo>
                    <a:pt x="61577" y="23558"/>
                    <a:pt x="61711" y="19521"/>
                    <a:pt x="59509" y="17320"/>
                  </a:cubicBezTo>
                  <a:cubicBezTo>
                    <a:pt x="58759" y="16569"/>
                    <a:pt x="57922" y="16283"/>
                    <a:pt x="57066" y="16283"/>
                  </a:cubicBezTo>
                  <a:cubicBezTo>
                    <a:pt x="54310" y="16283"/>
                    <a:pt x="51360" y="19255"/>
                    <a:pt x="50470" y="19255"/>
                  </a:cubicBezTo>
                  <a:cubicBezTo>
                    <a:pt x="49269" y="19255"/>
                    <a:pt x="48868" y="16119"/>
                    <a:pt x="45333" y="13384"/>
                  </a:cubicBezTo>
                  <a:cubicBezTo>
                    <a:pt x="44305" y="12579"/>
                    <a:pt x="43210" y="12307"/>
                    <a:pt x="42115" y="12307"/>
                  </a:cubicBezTo>
                  <a:cubicBezTo>
                    <a:pt x="39829" y="12307"/>
                    <a:pt x="37547" y="13495"/>
                    <a:pt x="35899" y="13495"/>
                  </a:cubicBezTo>
                  <a:cubicBezTo>
                    <a:pt x="35622" y="13495"/>
                    <a:pt x="35363" y="13462"/>
                    <a:pt x="35125" y="13384"/>
                  </a:cubicBezTo>
                  <a:cubicBezTo>
                    <a:pt x="32757" y="12583"/>
                    <a:pt x="37093" y="408"/>
                    <a:pt x="30389" y="7"/>
                  </a:cubicBezTo>
                  <a:cubicBezTo>
                    <a:pt x="30311" y="3"/>
                    <a:pt x="30233" y="0"/>
                    <a:pt x="30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2112297" y="4401181"/>
              <a:ext cx="87417" cy="141300"/>
            </a:xfrm>
            <a:custGeom>
              <a:rect b="b" l="l" r="r" t="t"/>
              <a:pathLst>
                <a:path extrusionOk="0" fill="none" h="6472" w="4004">
                  <a:moveTo>
                    <a:pt x="4003" y="6471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2535416" y="4104758"/>
              <a:ext cx="45914" cy="434074"/>
            </a:xfrm>
            <a:custGeom>
              <a:rect b="b" l="l" r="r" t="t"/>
              <a:pathLst>
                <a:path extrusionOk="0" fill="none" h="19882" w="2103">
                  <a:moveTo>
                    <a:pt x="1" y="19882"/>
                  </a:moveTo>
                  <a:lnTo>
                    <a:pt x="2102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2801252" y="4377864"/>
              <a:ext cx="45171" cy="164617"/>
            </a:xfrm>
            <a:custGeom>
              <a:rect b="b" l="l" r="r" t="t"/>
              <a:pathLst>
                <a:path extrusionOk="0" fill="none" h="7540" w="2069">
                  <a:moveTo>
                    <a:pt x="0" y="7539"/>
                  </a:moveTo>
                  <a:lnTo>
                    <a:pt x="2068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3128242" y="4435393"/>
              <a:ext cx="44451" cy="107088"/>
            </a:xfrm>
            <a:custGeom>
              <a:rect b="b" l="l" r="r" t="t"/>
              <a:pathLst>
                <a:path extrusionOk="0" fill="none" h="4905" w="2036">
                  <a:moveTo>
                    <a:pt x="1" y="4904"/>
                  </a:moveTo>
                  <a:lnTo>
                    <a:pt x="2035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2059134" y="4404806"/>
              <a:ext cx="153679" cy="80868"/>
            </a:xfrm>
            <a:custGeom>
              <a:rect b="b" l="l" r="r" t="t"/>
              <a:pathLst>
                <a:path extrusionOk="0" fill="none" h="3704" w="7039">
                  <a:moveTo>
                    <a:pt x="7039" y="1"/>
                  </a:moveTo>
                  <a:lnTo>
                    <a:pt x="4904" y="3703"/>
                  </a:lnTo>
                  <a:lnTo>
                    <a:pt x="0" y="1769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2512121" y="4139712"/>
              <a:ext cx="126738" cy="96150"/>
            </a:xfrm>
            <a:custGeom>
              <a:rect b="b" l="l" r="r" t="t"/>
              <a:pathLst>
                <a:path extrusionOk="0" fill="none" h="4404" w="5805">
                  <a:moveTo>
                    <a:pt x="1" y="1"/>
                  </a:moveTo>
                  <a:lnTo>
                    <a:pt x="2469" y="4404"/>
                  </a:lnTo>
                  <a:lnTo>
                    <a:pt x="5805" y="334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2481533" y="4293393"/>
              <a:ext cx="138396" cy="84492"/>
            </a:xfrm>
            <a:custGeom>
              <a:rect b="b" l="l" r="r" t="t"/>
              <a:pathLst>
                <a:path extrusionOk="0" fill="none" h="3870" w="6339">
                  <a:moveTo>
                    <a:pt x="1" y="0"/>
                  </a:moveTo>
                  <a:lnTo>
                    <a:pt x="3169" y="3870"/>
                  </a:lnTo>
                  <a:lnTo>
                    <a:pt x="6338" y="140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2826731" y="4396793"/>
              <a:ext cx="92526" cy="53926"/>
            </a:xfrm>
            <a:custGeom>
              <a:rect b="b" l="l" r="r" t="t"/>
              <a:pathLst>
                <a:path extrusionOk="0" fill="none" h="2470" w="4238">
                  <a:moveTo>
                    <a:pt x="1" y="2469"/>
                  </a:moveTo>
                  <a:lnTo>
                    <a:pt x="4237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2773568" y="4362581"/>
              <a:ext cx="45914" cy="118725"/>
            </a:xfrm>
            <a:custGeom>
              <a:rect b="b" l="l" r="r" t="t"/>
              <a:pathLst>
                <a:path extrusionOk="0" fill="none" h="5438" w="2103">
                  <a:moveTo>
                    <a:pt x="2102" y="5437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3126779" y="4415744"/>
              <a:ext cx="22618" cy="77222"/>
            </a:xfrm>
            <a:custGeom>
              <a:rect b="b" l="l" r="r" t="t"/>
              <a:pathLst>
                <a:path extrusionOk="0" fill="none" h="3537" w="1036">
                  <a:moveTo>
                    <a:pt x="1035" y="3536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3142084" y="4481286"/>
              <a:ext cx="64843" cy="26963"/>
            </a:xfrm>
            <a:custGeom>
              <a:rect b="b" l="l" r="r" t="t"/>
              <a:pathLst>
                <a:path extrusionOk="0" fill="none" h="1235" w="2970">
                  <a:moveTo>
                    <a:pt x="0" y="1235"/>
                  </a:moveTo>
                  <a:lnTo>
                    <a:pt x="2969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3082371" y="1196003"/>
              <a:ext cx="1551221" cy="497432"/>
            </a:xfrm>
            <a:custGeom>
              <a:rect b="b" l="l" r="r" t="t"/>
              <a:pathLst>
                <a:path extrusionOk="0" fill="none" h="22784" w="71051">
                  <a:moveTo>
                    <a:pt x="53038" y="22784"/>
                  </a:moveTo>
                  <a:lnTo>
                    <a:pt x="70217" y="22784"/>
                  </a:lnTo>
                  <a:cubicBezTo>
                    <a:pt x="70217" y="22784"/>
                    <a:pt x="71051" y="20249"/>
                    <a:pt x="68015" y="18581"/>
                  </a:cubicBezTo>
                  <a:cubicBezTo>
                    <a:pt x="64980" y="16913"/>
                    <a:pt x="63579" y="18281"/>
                    <a:pt x="62478" y="16913"/>
                  </a:cubicBezTo>
                  <a:cubicBezTo>
                    <a:pt x="61344" y="15512"/>
                    <a:pt x="65514" y="11909"/>
                    <a:pt x="57208" y="8307"/>
                  </a:cubicBezTo>
                  <a:cubicBezTo>
                    <a:pt x="57208" y="8307"/>
                    <a:pt x="56641" y="501"/>
                    <a:pt x="45266" y="268"/>
                  </a:cubicBezTo>
                  <a:cubicBezTo>
                    <a:pt x="33891" y="1"/>
                    <a:pt x="36927" y="8040"/>
                    <a:pt x="33891" y="10008"/>
                  </a:cubicBezTo>
                  <a:cubicBezTo>
                    <a:pt x="30856" y="11943"/>
                    <a:pt x="29988" y="8874"/>
                    <a:pt x="26953" y="10842"/>
                  </a:cubicBezTo>
                  <a:cubicBezTo>
                    <a:pt x="23884" y="12777"/>
                    <a:pt x="25285" y="16680"/>
                    <a:pt x="22783" y="17213"/>
                  </a:cubicBezTo>
                  <a:cubicBezTo>
                    <a:pt x="20281" y="17747"/>
                    <a:pt x="16946" y="14711"/>
                    <a:pt x="13877" y="16680"/>
                  </a:cubicBezTo>
                  <a:cubicBezTo>
                    <a:pt x="10841" y="18614"/>
                    <a:pt x="10841" y="20282"/>
                    <a:pt x="9440" y="20282"/>
                  </a:cubicBezTo>
                  <a:cubicBezTo>
                    <a:pt x="8039" y="20282"/>
                    <a:pt x="5271" y="19148"/>
                    <a:pt x="3603" y="20282"/>
                  </a:cubicBezTo>
                  <a:cubicBezTo>
                    <a:pt x="1935" y="21383"/>
                    <a:pt x="0" y="22784"/>
                    <a:pt x="0" y="22784"/>
                  </a:cubicBezTo>
                  <a:lnTo>
                    <a:pt x="49502" y="22784"/>
                  </a:lnTo>
                </a:path>
              </a:pathLst>
            </a:custGeom>
            <a:noFill/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888067" y="2500357"/>
              <a:ext cx="869567" cy="278954"/>
            </a:xfrm>
            <a:custGeom>
              <a:rect b="b" l="l" r="r" t="t"/>
              <a:pathLst>
                <a:path extrusionOk="0" fill="none" h="12777" w="39829">
                  <a:moveTo>
                    <a:pt x="467" y="12777"/>
                  </a:moveTo>
                  <a:lnTo>
                    <a:pt x="39829" y="12777"/>
                  </a:lnTo>
                  <a:cubicBezTo>
                    <a:pt x="39829" y="12777"/>
                    <a:pt x="38761" y="11976"/>
                    <a:pt x="37794" y="11376"/>
                  </a:cubicBezTo>
                  <a:cubicBezTo>
                    <a:pt x="36860" y="10742"/>
                    <a:pt x="35292" y="11376"/>
                    <a:pt x="34525" y="11376"/>
                  </a:cubicBezTo>
                  <a:cubicBezTo>
                    <a:pt x="33758" y="11376"/>
                    <a:pt x="33724" y="10408"/>
                    <a:pt x="32023" y="9341"/>
                  </a:cubicBezTo>
                  <a:cubicBezTo>
                    <a:pt x="30288" y="8240"/>
                    <a:pt x="28454" y="9941"/>
                    <a:pt x="27053" y="9641"/>
                  </a:cubicBezTo>
                  <a:cubicBezTo>
                    <a:pt x="25652" y="9341"/>
                    <a:pt x="26419" y="7139"/>
                    <a:pt x="24718" y="6072"/>
                  </a:cubicBezTo>
                  <a:cubicBezTo>
                    <a:pt x="23017" y="5004"/>
                    <a:pt x="22550" y="6706"/>
                    <a:pt x="20815" y="5605"/>
                  </a:cubicBezTo>
                  <a:cubicBezTo>
                    <a:pt x="19114" y="4504"/>
                    <a:pt x="20815" y="1"/>
                    <a:pt x="14444" y="134"/>
                  </a:cubicBezTo>
                  <a:cubicBezTo>
                    <a:pt x="8073" y="301"/>
                    <a:pt x="7772" y="4671"/>
                    <a:pt x="7772" y="4671"/>
                  </a:cubicBezTo>
                  <a:cubicBezTo>
                    <a:pt x="3102" y="6672"/>
                    <a:pt x="5437" y="8707"/>
                    <a:pt x="4804" y="9474"/>
                  </a:cubicBezTo>
                  <a:cubicBezTo>
                    <a:pt x="4203" y="10241"/>
                    <a:pt x="3403" y="9474"/>
                    <a:pt x="1701" y="10408"/>
                  </a:cubicBezTo>
                  <a:cubicBezTo>
                    <a:pt x="0" y="11342"/>
                    <a:pt x="467" y="12777"/>
                    <a:pt x="467" y="12777"/>
                  </a:cubicBezTo>
                  <a:close/>
                </a:path>
              </a:pathLst>
            </a:custGeom>
            <a:noFill/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3754559" y="2177014"/>
              <a:ext cx="812060" cy="128179"/>
            </a:xfrm>
            <a:custGeom>
              <a:rect b="b" l="l" r="r" t="t"/>
              <a:pathLst>
                <a:path extrusionOk="0" fill="none" h="5871" w="37195">
                  <a:moveTo>
                    <a:pt x="1" y="67"/>
                  </a:moveTo>
                  <a:cubicBezTo>
                    <a:pt x="3437" y="0"/>
                    <a:pt x="6839" y="434"/>
                    <a:pt x="10175" y="1301"/>
                  </a:cubicBezTo>
                  <a:cubicBezTo>
                    <a:pt x="14811" y="2535"/>
                    <a:pt x="19281" y="4570"/>
                    <a:pt x="24051" y="5204"/>
                  </a:cubicBezTo>
                  <a:cubicBezTo>
                    <a:pt x="28821" y="5871"/>
                    <a:pt x="34259" y="4804"/>
                    <a:pt x="37194" y="967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3361285" y="2184284"/>
              <a:ext cx="319016" cy="133309"/>
            </a:xfrm>
            <a:custGeom>
              <a:rect b="b" l="l" r="r" t="t"/>
              <a:pathLst>
                <a:path extrusionOk="0" fill="none" h="6106" w="14612">
                  <a:moveTo>
                    <a:pt x="1" y="6105"/>
                  </a:moveTo>
                  <a:cubicBezTo>
                    <a:pt x="4104" y="2603"/>
                    <a:pt x="9241" y="634"/>
                    <a:pt x="14611" y="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3361285" y="2282597"/>
              <a:ext cx="977376" cy="167543"/>
            </a:xfrm>
            <a:custGeom>
              <a:rect b="b" l="l" r="r" t="t"/>
              <a:pathLst>
                <a:path extrusionOk="0" fill="none" h="7674" w="44767">
                  <a:moveTo>
                    <a:pt x="1" y="7673"/>
                  </a:moveTo>
                  <a:cubicBezTo>
                    <a:pt x="7573" y="1235"/>
                    <a:pt x="18581" y="1"/>
                    <a:pt x="28188" y="2536"/>
                  </a:cubicBezTo>
                  <a:cubicBezTo>
                    <a:pt x="32824" y="3770"/>
                    <a:pt x="37294" y="5772"/>
                    <a:pt x="42064" y="6439"/>
                  </a:cubicBezTo>
                  <a:cubicBezTo>
                    <a:pt x="42965" y="6572"/>
                    <a:pt x="43866" y="6606"/>
                    <a:pt x="44766" y="6606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4142746" y="2463219"/>
              <a:ext cx="423878" cy="106346"/>
            </a:xfrm>
            <a:custGeom>
              <a:rect b="b" l="l" r="r" t="t"/>
              <a:pathLst>
                <a:path extrusionOk="0" fill="none" h="4871" w="19415">
                  <a:moveTo>
                    <a:pt x="0" y="2702"/>
                  </a:moveTo>
                  <a:cubicBezTo>
                    <a:pt x="2035" y="3403"/>
                    <a:pt x="4136" y="3903"/>
                    <a:pt x="6271" y="4237"/>
                  </a:cubicBezTo>
                  <a:cubicBezTo>
                    <a:pt x="11075" y="4871"/>
                    <a:pt x="16479" y="3837"/>
                    <a:pt x="19414" y="0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3833223" y="2445731"/>
              <a:ext cx="281858" cy="67768"/>
            </a:xfrm>
            <a:custGeom>
              <a:rect b="b" l="l" r="r" t="t"/>
              <a:pathLst>
                <a:path extrusionOk="0" fill="none" h="3104" w="12910">
                  <a:moveTo>
                    <a:pt x="0" y="1"/>
                  </a:moveTo>
                  <a:cubicBezTo>
                    <a:pt x="2235" y="168"/>
                    <a:pt x="4404" y="568"/>
                    <a:pt x="6572" y="1135"/>
                  </a:cubicBezTo>
                  <a:cubicBezTo>
                    <a:pt x="8707" y="1669"/>
                    <a:pt x="10808" y="2436"/>
                    <a:pt x="12910" y="3103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3361285" y="2445011"/>
              <a:ext cx="366349" cy="137676"/>
            </a:xfrm>
            <a:custGeom>
              <a:rect b="b" l="l" r="r" t="t"/>
              <a:pathLst>
                <a:path extrusionOk="0" fill="none" h="6306" w="16780">
                  <a:moveTo>
                    <a:pt x="1" y="6305"/>
                  </a:moveTo>
                  <a:cubicBezTo>
                    <a:pt x="4671" y="2336"/>
                    <a:pt x="10642" y="334"/>
                    <a:pt x="16780" y="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1440488" y="1112512"/>
              <a:ext cx="423880" cy="135979"/>
            </a:xfrm>
            <a:custGeom>
              <a:rect b="b" l="l" r="r" t="t"/>
              <a:pathLst>
                <a:path extrusionOk="0" fill="none" h="12777" w="39829">
                  <a:moveTo>
                    <a:pt x="467" y="12777"/>
                  </a:moveTo>
                  <a:lnTo>
                    <a:pt x="39829" y="12777"/>
                  </a:lnTo>
                  <a:cubicBezTo>
                    <a:pt x="39829" y="12777"/>
                    <a:pt x="38761" y="11976"/>
                    <a:pt x="37794" y="11376"/>
                  </a:cubicBezTo>
                  <a:cubicBezTo>
                    <a:pt x="36860" y="10742"/>
                    <a:pt x="35292" y="11376"/>
                    <a:pt x="34525" y="11376"/>
                  </a:cubicBezTo>
                  <a:cubicBezTo>
                    <a:pt x="33758" y="11376"/>
                    <a:pt x="33724" y="10408"/>
                    <a:pt x="32023" y="9341"/>
                  </a:cubicBezTo>
                  <a:cubicBezTo>
                    <a:pt x="30288" y="8240"/>
                    <a:pt x="28454" y="9941"/>
                    <a:pt x="27053" y="9641"/>
                  </a:cubicBezTo>
                  <a:cubicBezTo>
                    <a:pt x="25652" y="9341"/>
                    <a:pt x="26419" y="7139"/>
                    <a:pt x="24718" y="6072"/>
                  </a:cubicBezTo>
                  <a:cubicBezTo>
                    <a:pt x="23017" y="5004"/>
                    <a:pt x="22550" y="6706"/>
                    <a:pt x="20815" y="5605"/>
                  </a:cubicBezTo>
                  <a:cubicBezTo>
                    <a:pt x="19114" y="4504"/>
                    <a:pt x="20815" y="1"/>
                    <a:pt x="14444" y="134"/>
                  </a:cubicBezTo>
                  <a:cubicBezTo>
                    <a:pt x="8073" y="301"/>
                    <a:pt x="7772" y="4671"/>
                    <a:pt x="7772" y="4671"/>
                  </a:cubicBezTo>
                  <a:cubicBezTo>
                    <a:pt x="3102" y="6672"/>
                    <a:pt x="5437" y="8707"/>
                    <a:pt x="4804" y="9474"/>
                  </a:cubicBezTo>
                  <a:cubicBezTo>
                    <a:pt x="4203" y="10241"/>
                    <a:pt x="3403" y="9474"/>
                    <a:pt x="1701" y="10408"/>
                  </a:cubicBezTo>
                  <a:cubicBezTo>
                    <a:pt x="0" y="11342"/>
                    <a:pt x="467" y="12777"/>
                    <a:pt x="467" y="12777"/>
                  </a:cubicBezTo>
                  <a:close/>
                </a:path>
              </a:pathLst>
            </a:custGeom>
            <a:noFill/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3253165" y="3586277"/>
              <a:ext cx="416536" cy="133571"/>
            </a:xfrm>
            <a:custGeom>
              <a:rect b="b" l="l" r="r" t="t"/>
              <a:pathLst>
                <a:path extrusionOk="0" fill="none" h="22784" w="71051">
                  <a:moveTo>
                    <a:pt x="53038" y="22784"/>
                  </a:moveTo>
                  <a:lnTo>
                    <a:pt x="70217" y="22784"/>
                  </a:lnTo>
                  <a:cubicBezTo>
                    <a:pt x="70217" y="22784"/>
                    <a:pt x="71051" y="20249"/>
                    <a:pt x="68015" y="18581"/>
                  </a:cubicBezTo>
                  <a:cubicBezTo>
                    <a:pt x="64980" y="16913"/>
                    <a:pt x="63579" y="18281"/>
                    <a:pt x="62478" y="16913"/>
                  </a:cubicBezTo>
                  <a:cubicBezTo>
                    <a:pt x="61344" y="15512"/>
                    <a:pt x="65514" y="11909"/>
                    <a:pt x="57208" y="8307"/>
                  </a:cubicBezTo>
                  <a:cubicBezTo>
                    <a:pt x="57208" y="8307"/>
                    <a:pt x="56641" y="501"/>
                    <a:pt x="45266" y="268"/>
                  </a:cubicBezTo>
                  <a:cubicBezTo>
                    <a:pt x="33891" y="1"/>
                    <a:pt x="36927" y="8040"/>
                    <a:pt x="33891" y="10008"/>
                  </a:cubicBezTo>
                  <a:cubicBezTo>
                    <a:pt x="30856" y="11943"/>
                    <a:pt x="29988" y="8874"/>
                    <a:pt x="26953" y="10842"/>
                  </a:cubicBezTo>
                  <a:cubicBezTo>
                    <a:pt x="23884" y="12777"/>
                    <a:pt x="25285" y="16680"/>
                    <a:pt x="22783" y="17213"/>
                  </a:cubicBezTo>
                  <a:cubicBezTo>
                    <a:pt x="20281" y="17747"/>
                    <a:pt x="16946" y="14711"/>
                    <a:pt x="13877" y="16680"/>
                  </a:cubicBezTo>
                  <a:cubicBezTo>
                    <a:pt x="10841" y="18614"/>
                    <a:pt x="10841" y="20282"/>
                    <a:pt x="9440" y="20282"/>
                  </a:cubicBezTo>
                  <a:cubicBezTo>
                    <a:pt x="8039" y="20282"/>
                    <a:pt x="5271" y="19148"/>
                    <a:pt x="3603" y="20282"/>
                  </a:cubicBezTo>
                  <a:cubicBezTo>
                    <a:pt x="1935" y="21383"/>
                    <a:pt x="0" y="22784"/>
                    <a:pt x="0" y="22784"/>
                  </a:cubicBezTo>
                  <a:lnTo>
                    <a:pt x="49502" y="22784"/>
                  </a:lnTo>
                </a:path>
              </a:pathLst>
            </a:custGeom>
            <a:noFill/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" name="Google Shape;203;p26"/>
            <p:cNvGrpSpPr/>
            <p:nvPr/>
          </p:nvGrpSpPr>
          <p:grpSpPr>
            <a:xfrm>
              <a:off x="668987" y="3829462"/>
              <a:ext cx="604501" cy="203419"/>
              <a:chOff x="538575" y="3826537"/>
              <a:chExt cx="604501" cy="203419"/>
            </a:xfrm>
          </p:grpSpPr>
          <p:sp>
            <p:nvSpPr>
              <p:cNvPr id="204" name="Google Shape;204;p26"/>
              <p:cNvSpPr/>
              <p:nvPr/>
            </p:nvSpPr>
            <p:spPr>
              <a:xfrm>
                <a:off x="735790" y="3826537"/>
                <a:ext cx="407285" cy="64273"/>
              </a:xfrm>
              <a:custGeom>
                <a:rect b="b" l="l" r="r" t="t"/>
                <a:pathLst>
                  <a:path extrusionOk="0" fill="none" h="5871" w="37195">
                    <a:moveTo>
                      <a:pt x="1" y="67"/>
                    </a:moveTo>
                    <a:cubicBezTo>
                      <a:pt x="3437" y="0"/>
                      <a:pt x="6839" y="434"/>
                      <a:pt x="10175" y="1301"/>
                    </a:cubicBezTo>
                    <a:cubicBezTo>
                      <a:pt x="14811" y="2535"/>
                      <a:pt x="19281" y="4570"/>
                      <a:pt x="24051" y="5204"/>
                    </a:cubicBezTo>
                    <a:cubicBezTo>
                      <a:pt x="28821" y="5871"/>
                      <a:pt x="34259" y="4804"/>
                      <a:pt x="37194" y="967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26"/>
              <p:cNvSpPr/>
              <p:nvPr/>
            </p:nvSpPr>
            <p:spPr>
              <a:xfrm>
                <a:off x="538575" y="3830183"/>
                <a:ext cx="160001" cy="66845"/>
              </a:xfrm>
              <a:custGeom>
                <a:rect b="b" l="l" r="r" t="t"/>
                <a:pathLst>
                  <a:path extrusionOk="0" fill="none" h="6106" w="14612">
                    <a:moveTo>
                      <a:pt x="1" y="6105"/>
                    </a:moveTo>
                    <a:cubicBezTo>
                      <a:pt x="4104" y="2603"/>
                      <a:pt x="9241" y="634"/>
                      <a:pt x="14611" y="1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6"/>
              <p:cNvSpPr/>
              <p:nvPr/>
            </p:nvSpPr>
            <p:spPr>
              <a:xfrm>
                <a:off x="1053527" y="3903588"/>
                <a:ext cx="89505" cy="46757"/>
              </a:xfrm>
              <a:custGeom>
                <a:rect b="b" l="l" r="r" t="t"/>
                <a:pathLst>
                  <a:path extrusionOk="0" fill="none" h="4271" w="8174">
                    <a:moveTo>
                      <a:pt x="1" y="4270"/>
                    </a:moveTo>
                    <a:cubicBezTo>
                      <a:pt x="3203" y="3870"/>
                      <a:pt x="6238" y="2536"/>
                      <a:pt x="8173" y="0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6"/>
              <p:cNvSpPr/>
              <p:nvPr/>
            </p:nvSpPr>
            <p:spPr>
              <a:xfrm>
                <a:off x="538575" y="3879481"/>
                <a:ext cx="490199" cy="84011"/>
              </a:xfrm>
              <a:custGeom>
                <a:rect b="b" l="l" r="r" t="t"/>
                <a:pathLst>
                  <a:path extrusionOk="0" fill="none" h="7674" w="44767">
                    <a:moveTo>
                      <a:pt x="1" y="7673"/>
                    </a:moveTo>
                    <a:cubicBezTo>
                      <a:pt x="7573" y="1235"/>
                      <a:pt x="18581" y="1"/>
                      <a:pt x="28188" y="2536"/>
                    </a:cubicBezTo>
                    <a:cubicBezTo>
                      <a:pt x="32824" y="3770"/>
                      <a:pt x="37294" y="5772"/>
                      <a:pt x="42064" y="6439"/>
                    </a:cubicBezTo>
                    <a:cubicBezTo>
                      <a:pt x="42965" y="6572"/>
                      <a:pt x="43866" y="6606"/>
                      <a:pt x="44766" y="6606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6"/>
              <p:cNvSpPr/>
              <p:nvPr/>
            </p:nvSpPr>
            <p:spPr>
              <a:xfrm>
                <a:off x="930454" y="3970052"/>
                <a:ext cx="212594" cy="53325"/>
              </a:xfrm>
              <a:custGeom>
                <a:rect b="b" l="l" r="r" t="t"/>
                <a:pathLst>
                  <a:path extrusionOk="0" fill="none" h="4871" w="19415">
                    <a:moveTo>
                      <a:pt x="0" y="2702"/>
                    </a:moveTo>
                    <a:cubicBezTo>
                      <a:pt x="2035" y="3403"/>
                      <a:pt x="4136" y="3903"/>
                      <a:pt x="6271" y="4237"/>
                    </a:cubicBezTo>
                    <a:cubicBezTo>
                      <a:pt x="11075" y="4871"/>
                      <a:pt x="16479" y="3837"/>
                      <a:pt x="19414" y="0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6"/>
              <p:cNvSpPr/>
              <p:nvPr/>
            </p:nvSpPr>
            <p:spPr>
              <a:xfrm>
                <a:off x="775238" y="3961283"/>
                <a:ext cx="141365" cy="33981"/>
              </a:xfrm>
              <a:custGeom>
                <a:rect b="b" l="l" r="r" t="t"/>
                <a:pathLst>
                  <a:path extrusionOk="0" fill="none" h="3104" w="12910">
                    <a:moveTo>
                      <a:pt x="0" y="1"/>
                    </a:moveTo>
                    <a:cubicBezTo>
                      <a:pt x="2235" y="168"/>
                      <a:pt x="4404" y="568"/>
                      <a:pt x="6572" y="1135"/>
                    </a:cubicBezTo>
                    <a:cubicBezTo>
                      <a:pt x="8707" y="1669"/>
                      <a:pt x="10808" y="2436"/>
                      <a:pt x="12910" y="3103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6"/>
              <p:cNvSpPr/>
              <p:nvPr/>
            </p:nvSpPr>
            <p:spPr>
              <a:xfrm>
                <a:off x="538575" y="3960921"/>
                <a:ext cx="183741" cy="69035"/>
              </a:xfrm>
              <a:custGeom>
                <a:rect b="b" l="l" r="r" t="t"/>
                <a:pathLst>
                  <a:path extrusionOk="0" fill="none" h="6306" w="16780">
                    <a:moveTo>
                      <a:pt x="1" y="6305"/>
                    </a:moveTo>
                    <a:cubicBezTo>
                      <a:pt x="4671" y="2336"/>
                      <a:pt x="10642" y="334"/>
                      <a:pt x="16780" y="1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" name="Google Shape;211;p26"/>
            <p:cNvGrpSpPr/>
            <p:nvPr/>
          </p:nvGrpSpPr>
          <p:grpSpPr>
            <a:xfrm>
              <a:off x="3039405" y="723887"/>
              <a:ext cx="368504" cy="123984"/>
              <a:chOff x="538575" y="3826537"/>
              <a:chExt cx="604501" cy="203419"/>
            </a:xfrm>
          </p:grpSpPr>
          <p:sp>
            <p:nvSpPr>
              <p:cNvPr id="212" name="Google Shape;212;p26"/>
              <p:cNvSpPr/>
              <p:nvPr/>
            </p:nvSpPr>
            <p:spPr>
              <a:xfrm>
                <a:off x="735790" y="3826537"/>
                <a:ext cx="407285" cy="64273"/>
              </a:xfrm>
              <a:custGeom>
                <a:rect b="b" l="l" r="r" t="t"/>
                <a:pathLst>
                  <a:path extrusionOk="0" fill="none" h="5871" w="37195">
                    <a:moveTo>
                      <a:pt x="1" y="67"/>
                    </a:moveTo>
                    <a:cubicBezTo>
                      <a:pt x="3437" y="0"/>
                      <a:pt x="6839" y="434"/>
                      <a:pt x="10175" y="1301"/>
                    </a:cubicBezTo>
                    <a:cubicBezTo>
                      <a:pt x="14811" y="2535"/>
                      <a:pt x="19281" y="4570"/>
                      <a:pt x="24051" y="5204"/>
                    </a:cubicBezTo>
                    <a:cubicBezTo>
                      <a:pt x="28821" y="5871"/>
                      <a:pt x="34259" y="4804"/>
                      <a:pt x="37194" y="967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6"/>
              <p:cNvSpPr/>
              <p:nvPr/>
            </p:nvSpPr>
            <p:spPr>
              <a:xfrm>
                <a:off x="538575" y="3830183"/>
                <a:ext cx="160001" cy="66845"/>
              </a:xfrm>
              <a:custGeom>
                <a:rect b="b" l="l" r="r" t="t"/>
                <a:pathLst>
                  <a:path extrusionOk="0" fill="none" h="6106" w="14612">
                    <a:moveTo>
                      <a:pt x="1" y="6105"/>
                    </a:moveTo>
                    <a:cubicBezTo>
                      <a:pt x="4104" y="2603"/>
                      <a:pt x="9241" y="634"/>
                      <a:pt x="14611" y="1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6"/>
              <p:cNvSpPr/>
              <p:nvPr/>
            </p:nvSpPr>
            <p:spPr>
              <a:xfrm>
                <a:off x="1053527" y="3903588"/>
                <a:ext cx="89505" cy="46757"/>
              </a:xfrm>
              <a:custGeom>
                <a:rect b="b" l="l" r="r" t="t"/>
                <a:pathLst>
                  <a:path extrusionOk="0" fill="none" h="4271" w="8174">
                    <a:moveTo>
                      <a:pt x="1" y="4270"/>
                    </a:moveTo>
                    <a:cubicBezTo>
                      <a:pt x="3203" y="3870"/>
                      <a:pt x="6238" y="2536"/>
                      <a:pt x="8173" y="0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6"/>
              <p:cNvSpPr/>
              <p:nvPr/>
            </p:nvSpPr>
            <p:spPr>
              <a:xfrm>
                <a:off x="538575" y="3879481"/>
                <a:ext cx="490199" cy="84011"/>
              </a:xfrm>
              <a:custGeom>
                <a:rect b="b" l="l" r="r" t="t"/>
                <a:pathLst>
                  <a:path extrusionOk="0" fill="none" h="7674" w="44767">
                    <a:moveTo>
                      <a:pt x="1" y="7673"/>
                    </a:moveTo>
                    <a:cubicBezTo>
                      <a:pt x="7573" y="1235"/>
                      <a:pt x="18581" y="1"/>
                      <a:pt x="28188" y="2536"/>
                    </a:cubicBezTo>
                    <a:cubicBezTo>
                      <a:pt x="32824" y="3770"/>
                      <a:pt x="37294" y="5772"/>
                      <a:pt x="42064" y="6439"/>
                    </a:cubicBezTo>
                    <a:cubicBezTo>
                      <a:pt x="42965" y="6572"/>
                      <a:pt x="43866" y="6606"/>
                      <a:pt x="44766" y="6606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6"/>
              <p:cNvSpPr/>
              <p:nvPr/>
            </p:nvSpPr>
            <p:spPr>
              <a:xfrm>
                <a:off x="930454" y="3970052"/>
                <a:ext cx="212594" cy="53325"/>
              </a:xfrm>
              <a:custGeom>
                <a:rect b="b" l="l" r="r" t="t"/>
                <a:pathLst>
                  <a:path extrusionOk="0" fill="none" h="4871" w="19415">
                    <a:moveTo>
                      <a:pt x="0" y="2702"/>
                    </a:moveTo>
                    <a:cubicBezTo>
                      <a:pt x="2035" y="3403"/>
                      <a:pt x="4136" y="3903"/>
                      <a:pt x="6271" y="4237"/>
                    </a:cubicBezTo>
                    <a:cubicBezTo>
                      <a:pt x="11075" y="4871"/>
                      <a:pt x="16479" y="3837"/>
                      <a:pt x="19414" y="0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6"/>
              <p:cNvSpPr/>
              <p:nvPr/>
            </p:nvSpPr>
            <p:spPr>
              <a:xfrm>
                <a:off x="775238" y="3961283"/>
                <a:ext cx="141365" cy="33981"/>
              </a:xfrm>
              <a:custGeom>
                <a:rect b="b" l="l" r="r" t="t"/>
                <a:pathLst>
                  <a:path extrusionOk="0" fill="none" h="3104" w="12910">
                    <a:moveTo>
                      <a:pt x="0" y="1"/>
                    </a:moveTo>
                    <a:cubicBezTo>
                      <a:pt x="2235" y="168"/>
                      <a:pt x="4404" y="568"/>
                      <a:pt x="6572" y="1135"/>
                    </a:cubicBezTo>
                    <a:cubicBezTo>
                      <a:pt x="8707" y="1669"/>
                      <a:pt x="10808" y="2436"/>
                      <a:pt x="12910" y="3103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6"/>
              <p:cNvSpPr/>
              <p:nvPr/>
            </p:nvSpPr>
            <p:spPr>
              <a:xfrm>
                <a:off x="538575" y="3960921"/>
                <a:ext cx="183741" cy="69035"/>
              </a:xfrm>
              <a:custGeom>
                <a:rect b="b" l="l" r="r" t="t"/>
                <a:pathLst>
                  <a:path extrusionOk="0" fill="none" h="6306" w="16780">
                    <a:moveTo>
                      <a:pt x="1" y="6305"/>
                    </a:moveTo>
                    <a:cubicBezTo>
                      <a:pt x="4671" y="2336"/>
                      <a:pt x="10642" y="334"/>
                      <a:pt x="16780" y="1"/>
                    </a:cubicBezTo>
                  </a:path>
                </a:pathLst>
              </a:custGeom>
              <a:noFill/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5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Renewable Energy Infographics</a:t>
            </a:r>
            <a:endParaRPr/>
          </a:p>
        </p:txBody>
      </p:sp>
      <p:grpSp>
        <p:nvGrpSpPr>
          <p:cNvPr id="406" name="Google Shape;406;p35"/>
          <p:cNvGrpSpPr/>
          <p:nvPr/>
        </p:nvGrpSpPr>
        <p:grpSpPr>
          <a:xfrm>
            <a:off x="397978" y="1686030"/>
            <a:ext cx="3635448" cy="2277302"/>
            <a:chOff x="2148841" y="1545430"/>
            <a:chExt cx="3635448" cy="2277302"/>
          </a:xfrm>
        </p:grpSpPr>
        <p:sp>
          <p:nvSpPr>
            <p:cNvPr id="407" name="Google Shape;407;p35"/>
            <p:cNvSpPr/>
            <p:nvPr/>
          </p:nvSpPr>
          <p:spPr>
            <a:xfrm flipH="1">
              <a:off x="2148841" y="1696713"/>
              <a:ext cx="3635448" cy="2126019"/>
            </a:xfrm>
            <a:custGeom>
              <a:rect b="b" l="l" r="r" t="t"/>
              <a:pathLst>
                <a:path extrusionOk="0" h="154873" w="254717">
                  <a:moveTo>
                    <a:pt x="143151" y="0"/>
                  </a:moveTo>
                  <a:cubicBezTo>
                    <a:pt x="129939" y="0"/>
                    <a:pt x="117001" y="3178"/>
                    <a:pt x="105777" y="11193"/>
                  </a:cubicBezTo>
                  <a:cubicBezTo>
                    <a:pt x="89637" y="22743"/>
                    <a:pt x="80488" y="41254"/>
                    <a:pt x="65686" y="54203"/>
                  </a:cubicBezTo>
                  <a:cubicBezTo>
                    <a:pt x="58330" y="60677"/>
                    <a:pt x="50275" y="62744"/>
                    <a:pt x="41521" y="66574"/>
                  </a:cubicBezTo>
                  <a:cubicBezTo>
                    <a:pt x="20183" y="75966"/>
                    <a:pt x="2341" y="94082"/>
                    <a:pt x="882" y="117973"/>
                  </a:cubicBezTo>
                  <a:cubicBezTo>
                    <a:pt x="0" y="130891"/>
                    <a:pt x="3070" y="143779"/>
                    <a:pt x="9697" y="154873"/>
                  </a:cubicBezTo>
                  <a:lnTo>
                    <a:pt x="238728" y="154873"/>
                  </a:lnTo>
                  <a:cubicBezTo>
                    <a:pt x="251464" y="134903"/>
                    <a:pt x="254716" y="109705"/>
                    <a:pt x="251069" y="86605"/>
                  </a:cubicBezTo>
                  <a:cubicBezTo>
                    <a:pt x="250400" y="82197"/>
                    <a:pt x="249367" y="77851"/>
                    <a:pt x="248029" y="73595"/>
                  </a:cubicBezTo>
                  <a:cubicBezTo>
                    <a:pt x="239093" y="45297"/>
                    <a:pt x="216144" y="22622"/>
                    <a:pt x="189001" y="10676"/>
                  </a:cubicBezTo>
                  <a:cubicBezTo>
                    <a:pt x="174939" y="4487"/>
                    <a:pt x="158851" y="0"/>
                    <a:pt x="1431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4396164" y="1682720"/>
              <a:ext cx="946711" cy="299157"/>
            </a:xfrm>
            <a:custGeom>
              <a:rect b="b" l="l" r="r" t="t"/>
              <a:pathLst>
                <a:path extrusionOk="0" h="13682" w="43298">
                  <a:moveTo>
                    <a:pt x="27246" y="1"/>
                  </a:moveTo>
                  <a:cubicBezTo>
                    <a:pt x="20709" y="1"/>
                    <a:pt x="22485" y="4761"/>
                    <a:pt x="20648" y="5909"/>
                  </a:cubicBezTo>
                  <a:cubicBezTo>
                    <a:pt x="20154" y="6218"/>
                    <a:pt x="19756" y="6317"/>
                    <a:pt x="19403" y="6317"/>
                  </a:cubicBezTo>
                  <a:cubicBezTo>
                    <a:pt x="18773" y="6317"/>
                    <a:pt x="18287" y="6002"/>
                    <a:pt x="17657" y="6002"/>
                  </a:cubicBezTo>
                  <a:cubicBezTo>
                    <a:pt x="17304" y="6002"/>
                    <a:pt x="16905" y="6101"/>
                    <a:pt x="16412" y="6410"/>
                  </a:cubicBezTo>
                  <a:cubicBezTo>
                    <a:pt x="14577" y="7610"/>
                    <a:pt x="15411" y="9979"/>
                    <a:pt x="13877" y="10312"/>
                  </a:cubicBezTo>
                  <a:cubicBezTo>
                    <a:pt x="13750" y="10340"/>
                    <a:pt x="13620" y="10353"/>
                    <a:pt x="13486" y="10353"/>
                  </a:cubicBezTo>
                  <a:cubicBezTo>
                    <a:pt x="12428" y="10353"/>
                    <a:pt x="11160" y="9571"/>
                    <a:pt x="9887" y="9571"/>
                  </a:cubicBezTo>
                  <a:cubicBezTo>
                    <a:pt x="9413" y="9571"/>
                    <a:pt x="8938" y="9680"/>
                    <a:pt x="8473" y="9979"/>
                  </a:cubicBezTo>
                  <a:cubicBezTo>
                    <a:pt x="6605" y="11146"/>
                    <a:pt x="6605" y="12180"/>
                    <a:pt x="5771" y="12180"/>
                  </a:cubicBezTo>
                  <a:cubicBezTo>
                    <a:pt x="5193" y="12180"/>
                    <a:pt x="4259" y="11869"/>
                    <a:pt x="3394" y="11869"/>
                  </a:cubicBezTo>
                  <a:cubicBezTo>
                    <a:pt x="2961" y="11869"/>
                    <a:pt x="2546" y="11947"/>
                    <a:pt x="2202" y="12180"/>
                  </a:cubicBezTo>
                  <a:cubicBezTo>
                    <a:pt x="1201" y="12847"/>
                    <a:pt x="0" y="13681"/>
                    <a:pt x="0" y="13681"/>
                  </a:cubicBezTo>
                  <a:lnTo>
                    <a:pt x="42797" y="13681"/>
                  </a:lnTo>
                  <a:cubicBezTo>
                    <a:pt x="42797" y="13681"/>
                    <a:pt x="43298" y="12180"/>
                    <a:pt x="41430" y="11180"/>
                  </a:cubicBezTo>
                  <a:cubicBezTo>
                    <a:pt x="39595" y="10146"/>
                    <a:pt x="38728" y="10979"/>
                    <a:pt x="38061" y="10146"/>
                  </a:cubicBezTo>
                  <a:cubicBezTo>
                    <a:pt x="37393" y="9312"/>
                    <a:pt x="39929" y="7110"/>
                    <a:pt x="34858" y="4908"/>
                  </a:cubicBezTo>
                  <a:cubicBezTo>
                    <a:pt x="34858" y="4908"/>
                    <a:pt x="34525" y="172"/>
                    <a:pt x="27586" y="5"/>
                  </a:cubicBezTo>
                  <a:cubicBezTo>
                    <a:pt x="27471" y="2"/>
                    <a:pt x="27357" y="1"/>
                    <a:pt x="2724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3686491" y="2161170"/>
              <a:ext cx="560159" cy="177369"/>
            </a:xfrm>
            <a:custGeom>
              <a:rect b="b" l="l" r="r" t="t"/>
              <a:pathLst>
                <a:path extrusionOk="0" h="8112" w="25619">
                  <a:moveTo>
                    <a:pt x="16047" y="1"/>
                  </a:moveTo>
                  <a:cubicBezTo>
                    <a:pt x="12257" y="1"/>
                    <a:pt x="13286" y="2823"/>
                    <a:pt x="12209" y="3508"/>
                  </a:cubicBezTo>
                  <a:cubicBezTo>
                    <a:pt x="11925" y="3689"/>
                    <a:pt x="11692" y="3747"/>
                    <a:pt x="11484" y="3747"/>
                  </a:cubicBezTo>
                  <a:cubicBezTo>
                    <a:pt x="11102" y="3747"/>
                    <a:pt x="10806" y="3549"/>
                    <a:pt x="10435" y="3549"/>
                  </a:cubicBezTo>
                  <a:cubicBezTo>
                    <a:pt x="10225" y="3549"/>
                    <a:pt x="9993" y="3612"/>
                    <a:pt x="9707" y="3808"/>
                  </a:cubicBezTo>
                  <a:cubicBezTo>
                    <a:pt x="8607" y="4508"/>
                    <a:pt x="9107" y="5876"/>
                    <a:pt x="8206" y="6110"/>
                  </a:cubicBezTo>
                  <a:cubicBezTo>
                    <a:pt x="8120" y="6132"/>
                    <a:pt x="8030" y="6142"/>
                    <a:pt x="7938" y="6142"/>
                  </a:cubicBezTo>
                  <a:cubicBezTo>
                    <a:pt x="7306" y="6142"/>
                    <a:pt x="6558" y="5678"/>
                    <a:pt x="5801" y="5678"/>
                  </a:cubicBezTo>
                  <a:cubicBezTo>
                    <a:pt x="5524" y="5678"/>
                    <a:pt x="5245" y="5740"/>
                    <a:pt x="4971" y="5909"/>
                  </a:cubicBezTo>
                  <a:cubicBezTo>
                    <a:pt x="3870" y="6610"/>
                    <a:pt x="3870" y="7210"/>
                    <a:pt x="3370" y="7210"/>
                  </a:cubicBezTo>
                  <a:cubicBezTo>
                    <a:pt x="3036" y="7210"/>
                    <a:pt x="2480" y="7033"/>
                    <a:pt x="1978" y="7033"/>
                  </a:cubicBezTo>
                  <a:cubicBezTo>
                    <a:pt x="1728" y="7033"/>
                    <a:pt x="1490" y="7077"/>
                    <a:pt x="1301" y="7210"/>
                  </a:cubicBezTo>
                  <a:cubicBezTo>
                    <a:pt x="701" y="7644"/>
                    <a:pt x="1" y="8111"/>
                    <a:pt x="1" y="8111"/>
                  </a:cubicBezTo>
                  <a:lnTo>
                    <a:pt x="25352" y="8111"/>
                  </a:lnTo>
                  <a:cubicBezTo>
                    <a:pt x="25352" y="8111"/>
                    <a:pt x="25619" y="7210"/>
                    <a:pt x="24518" y="6610"/>
                  </a:cubicBezTo>
                  <a:cubicBezTo>
                    <a:pt x="23417" y="6010"/>
                    <a:pt x="22917" y="6510"/>
                    <a:pt x="22517" y="6010"/>
                  </a:cubicBezTo>
                  <a:cubicBezTo>
                    <a:pt x="22116" y="5509"/>
                    <a:pt x="23617" y="4208"/>
                    <a:pt x="20615" y="2907"/>
                  </a:cubicBezTo>
                  <a:cubicBezTo>
                    <a:pt x="20615" y="2907"/>
                    <a:pt x="20415" y="105"/>
                    <a:pt x="16312" y="5"/>
                  </a:cubicBezTo>
                  <a:cubicBezTo>
                    <a:pt x="16221" y="2"/>
                    <a:pt x="16133" y="1"/>
                    <a:pt x="160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5016823" y="1926909"/>
              <a:ext cx="481402" cy="1855005"/>
            </a:xfrm>
            <a:custGeom>
              <a:rect b="b" l="l" r="r" t="t"/>
              <a:pathLst>
                <a:path extrusionOk="0" h="84839" w="22017">
                  <a:moveTo>
                    <a:pt x="10096" y="0"/>
                  </a:moveTo>
                  <a:cubicBezTo>
                    <a:pt x="8988" y="0"/>
                    <a:pt x="8677" y="3371"/>
                    <a:pt x="7773" y="7117"/>
                  </a:cubicBezTo>
                  <a:cubicBezTo>
                    <a:pt x="7306" y="9051"/>
                    <a:pt x="4871" y="11019"/>
                    <a:pt x="4471" y="13721"/>
                  </a:cubicBezTo>
                  <a:cubicBezTo>
                    <a:pt x="4171" y="15890"/>
                    <a:pt x="5872" y="18491"/>
                    <a:pt x="5605" y="21027"/>
                  </a:cubicBezTo>
                  <a:cubicBezTo>
                    <a:pt x="5338" y="23295"/>
                    <a:pt x="3103" y="25430"/>
                    <a:pt x="2870" y="27898"/>
                  </a:cubicBezTo>
                  <a:cubicBezTo>
                    <a:pt x="2636" y="30200"/>
                    <a:pt x="4504" y="32735"/>
                    <a:pt x="4304" y="35137"/>
                  </a:cubicBezTo>
                  <a:cubicBezTo>
                    <a:pt x="4137" y="37505"/>
                    <a:pt x="1936" y="39740"/>
                    <a:pt x="1769" y="42108"/>
                  </a:cubicBezTo>
                  <a:cubicBezTo>
                    <a:pt x="1635" y="44477"/>
                    <a:pt x="3537" y="46979"/>
                    <a:pt x="3403" y="49314"/>
                  </a:cubicBezTo>
                  <a:cubicBezTo>
                    <a:pt x="3270" y="51682"/>
                    <a:pt x="1102" y="54017"/>
                    <a:pt x="1002" y="56319"/>
                  </a:cubicBezTo>
                  <a:cubicBezTo>
                    <a:pt x="868" y="58787"/>
                    <a:pt x="2803" y="61255"/>
                    <a:pt x="2703" y="63524"/>
                  </a:cubicBezTo>
                  <a:cubicBezTo>
                    <a:pt x="2603" y="66026"/>
                    <a:pt x="468" y="68361"/>
                    <a:pt x="401" y="70562"/>
                  </a:cubicBezTo>
                  <a:cubicBezTo>
                    <a:pt x="301" y="73231"/>
                    <a:pt x="2269" y="75699"/>
                    <a:pt x="2203" y="77734"/>
                  </a:cubicBezTo>
                  <a:cubicBezTo>
                    <a:pt x="2069" y="82137"/>
                    <a:pt x="68" y="81236"/>
                    <a:pt x="1" y="84772"/>
                  </a:cubicBezTo>
                  <a:lnTo>
                    <a:pt x="535" y="84839"/>
                  </a:lnTo>
                  <a:lnTo>
                    <a:pt x="22017" y="84839"/>
                  </a:lnTo>
                  <a:cubicBezTo>
                    <a:pt x="21616" y="82204"/>
                    <a:pt x="19949" y="82671"/>
                    <a:pt x="19715" y="78568"/>
                  </a:cubicBezTo>
                  <a:cubicBezTo>
                    <a:pt x="19582" y="76533"/>
                    <a:pt x="21483" y="73998"/>
                    <a:pt x="21316" y="71296"/>
                  </a:cubicBezTo>
                  <a:cubicBezTo>
                    <a:pt x="21183" y="69061"/>
                    <a:pt x="18981" y="66793"/>
                    <a:pt x="18814" y="64258"/>
                  </a:cubicBezTo>
                  <a:cubicBezTo>
                    <a:pt x="18681" y="61956"/>
                    <a:pt x="20516" y="59421"/>
                    <a:pt x="20349" y="56952"/>
                  </a:cubicBezTo>
                  <a:cubicBezTo>
                    <a:pt x="20182" y="54617"/>
                    <a:pt x="17947" y="52382"/>
                    <a:pt x="17780" y="49947"/>
                  </a:cubicBezTo>
                  <a:cubicBezTo>
                    <a:pt x="17580" y="47546"/>
                    <a:pt x="19415" y="45010"/>
                    <a:pt x="19181" y="42609"/>
                  </a:cubicBezTo>
                  <a:cubicBezTo>
                    <a:pt x="18981" y="40240"/>
                    <a:pt x="16713" y="38039"/>
                    <a:pt x="16479" y="35670"/>
                  </a:cubicBezTo>
                  <a:cubicBezTo>
                    <a:pt x="16213" y="33235"/>
                    <a:pt x="18014" y="30634"/>
                    <a:pt x="17714" y="28332"/>
                  </a:cubicBezTo>
                  <a:cubicBezTo>
                    <a:pt x="17447" y="25863"/>
                    <a:pt x="15112" y="23729"/>
                    <a:pt x="14812" y="21460"/>
                  </a:cubicBezTo>
                  <a:cubicBezTo>
                    <a:pt x="14445" y="18925"/>
                    <a:pt x="16112" y="16223"/>
                    <a:pt x="15712" y="14055"/>
                  </a:cubicBezTo>
                  <a:cubicBezTo>
                    <a:pt x="15245" y="11386"/>
                    <a:pt x="12743" y="9452"/>
                    <a:pt x="12243" y="7450"/>
                  </a:cubicBezTo>
                  <a:cubicBezTo>
                    <a:pt x="11242" y="3781"/>
                    <a:pt x="11409" y="245"/>
                    <a:pt x="10208" y="12"/>
                  </a:cubicBezTo>
                  <a:cubicBezTo>
                    <a:pt x="10170" y="4"/>
                    <a:pt x="10132" y="0"/>
                    <a:pt x="10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5230532" y="2081778"/>
              <a:ext cx="22" cy="1678270"/>
            </a:xfrm>
            <a:custGeom>
              <a:rect b="b" l="l" r="r" t="t"/>
              <a:pathLst>
                <a:path extrusionOk="0" fill="none" h="76756" w="1">
                  <a:moveTo>
                    <a:pt x="1" y="0"/>
                  </a:moveTo>
                  <a:lnTo>
                    <a:pt x="1" y="76755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5164172" y="2240781"/>
              <a:ext cx="139324" cy="83153"/>
            </a:xfrm>
            <a:custGeom>
              <a:rect b="b" l="l" r="r" t="t"/>
              <a:pathLst>
                <a:path extrusionOk="0" fill="none" h="3803" w="6372">
                  <a:moveTo>
                    <a:pt x="6371" y="801"/>
                  </a:moveTo>
                  <a:lnTo>
                    <a:pt x="2869" y="3803"/>
                  </a:lnTo>
                  <a:lnTo>
                    <a:pt x="0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5164172" y="2532525"/>
              <a:ext cx="139324" cy="83896"/>
            </a:xfrm>
            <a:custGeom>
              <a:rect b="b" l="l" r="r" t="t"/>
              <a:pathLst>
                <a:path extrusionOk="0" fill="none" h="3837" w="6372">
                  <a:moveTo>
                    <a:pt x="6371" y="801"/>
                  </a:moveTo>
                  <a:lnTo>
                    <a:pt x="2869" y="3836"/>
                  </a:lnTo>
                  <a:lnTo>
                    <a:pt x="0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5164172" y="2807478"/>
              <a:ext cx="139324" cy="83174"/>
            </a:xfrm>
            <a:custGeom>
              <a:rect b="b" l="l" r="r" t="t"/>
              <a:pathLst>
                <a:path extrusionOk="0" fill="none" h="3804" w="6372">
                  <a:moveTo>
                    <a:pt x="6371" y="801"/>
                  </a:moveTo>
                  <a:lnTo>
                    <a:pt x="2869" y="38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5164172" y="3134228"/>
              <a:ext cx="139324" cy="83174"/>
            </a:xfrm>
            <a:custGeom>
              <a:rect b="b" l="l" r="r" t="t"/>
              <a:pathLst>
                <a:path extrusionOk="0" fill="none" h="3804" w="6372">
                  <a:moveTo>
                    <a:pt x="6371" y="801"/>
                  </a:moveTo>
                  <a:lnTo>
                    <a:pt x="2869" y="38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5164172" y="3464630"/>
              <a:ext cx="139324" cy="83174"/>
            </a:xfrm>
            <a:custGeom>
              <a:rect b="b" l="l" r="r" t="t"/>
              <a:pathLst>
                <a:path extrusionOk="0" fill="none" h="3804" w="6372">
                  <a:moveTo>
                    <a:pt x="6371" y="801"/>
                  </a:moveTo>
                  <a:lnTo>
                    <a:pt x="2869" y="38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4524511" y="2173458"/>
              <a:ext cx="417228" cy="1608455"/>
            </a:xfrm>
            <a:custGeom>
              <a:rect b="b" l="l" r="r" t="t"/>
              <a:pathLst>
                <a:path extrusionOk="0" h="73563" w="19082">
                  <a:moveTo>
                    <a:pt x="8775" y="1"/>
                  </a:moveTo>
                  <a:cubicBezTo>
                    <a:pt x="7791" y="1"/>
                    <a:pt x="7548" y="2919"/>
                    <a:pt x="6772" y="6181"/>
                  </a:cubicBezTo>
                  <a:cubicBezTo>
                    <a:pt x="6339" y="7849"/>
                    <a:pt x="4271" y="9584"/>
                    <a:pt x="3904" y="11885"/>
                  </a:cubicBezTo>
                  <a:cubicBezTo>
                    <a:pt x="3603" y="13787"/>
                    <a:pt x="5105" y="16055"/>
                    <a:pt x="4871" y="18257"/>
                  </a:cubicBezTo>
                  <a:cubicBezTo>
                    <a:pt x="4638" y="20191"/>
                    <a:pt x="2669" y="22059"/>
                    <a:pt x="2503" y="24194"/>
                  </a:cubicBezTo>
                  <a:cubicBezTo>
                    <a:pt x="2303" y="26196"/>
                    <a:pt x="3904" y="28397"/>
                    <a:pt x="3737" y="30499"/>
                  </a:cubicBezTo>
                  <a:cubicBezTo>
                    <a:pt x="3570" y="32567"/>
                    <a:pt x="1669" y="34468"/>
                    <a:pt x="1535" y="36536"/>
                  </a:cubicBezTo>
                  <a:cubicBezTo>
                    <a:pt x="1402" y="38571"/>
                    <a:pt x="3070" y="40739"/>
                    <a:pt x="2936" y="42774"/>
                  </a:cubicBezTo>
                  <a:cubicBezTo>
                    <a:pt x="2836" y="44809"/>
                    <a:pt x="968" y="46844"/>
                    <a:pt x="868" y="48845"/>
                  </a:cubicBezTo>
                  <a:cubicBezTo>
                    <a:pt x="768" y="50980"/>
                    <a:pt x="2436" y="53115"/>
                    <a:pt x="2369" y="55083"/>
                  </a:cubicBezTo>
                  <a:cubicBezTo>
                    <a:pt x="2269" y="57285"/>
                    <a:pt x="435" y="59253"/>
                    <a:pt x="368" y="61187"/>
                  </a:cubicBezTo>
                  <a:cubicBezTo>
                    <a:pt x="268" y="63522"/>
                    <a:pt x="1969" y="65657"/>
                    <a:pt x="1936" y="67425"/>
                  </a:cubicBezTo>
                  <a:cubicBezTo>
                    <a:pt x="1802" y="71228"/>
                    <a:pt x="68" y="70461"/>
                    <a:pt x="1" y="73530"/>
                  </a:cubicBezTo>
                  <a:lnTo>
                    <a:pt x="468" y="73563"/>
                  </a:lnTo>
                  <a:lnTo>
                    <a:pt x="19081" y="73563"/>
                  </a:lnTo>
                  <a:cubicBezTo>
                    <a:pt x="18714" y="71261"/>
                    <a:pt x="17280" y="71662"/>
                    <a:pt x="17080" y="68126"/>
                  </a:cubicBezTo>
                  <a:cubicBezTo>
                    <a:pt x="16980" y="66358"/>
                    <a:pt x="18614" y="64156"/>
                    <a:pt x="18481" y="61821"/>
                  </a:cubicBezTo>
                  <a:cubicBezTo>
                    <a:pt x="18347" y="59887"/>
                    <a:pt x="16446" y="57918"/>
                    <a:pt x="16313" y="55717"/>
                  </a:cubicBezTo>
                  <a:cubicBezTo>
                    <a:pt x="16179" y="53715"/>
                    <a:pt x="17814" y="51514"/>
                    <a:pt x="17647" y="49379"/>
                  </a:cubicBezTo>
                  <a:cubicBezTo>
                    <a:pt x="17480" y="47344"/>
                    <a:pt x="15545" y="45409"/>
                    <a:pt x="15412" y="43308"/>
                  </a:cubicBezTo>
                  <a:cubicBezTo>
                    <a:pt x="15245" y="41206"/>
                    <a:pt x="16813" y="39038"/>
                    <a:pt x="16646" y="36970"/>
                  </a:cubicBezTo>
                  <a:cubicBezTo>
                    <a:pt x="16479" y="34869"/>
                    <a:pt x="14511" y="32967"/>
                    <a:pt x="14311" y="30932"/>
                  </a:cubicBezTo>
                  <a:cubicBezTo>
                    <a:pt x="14078" y="28831"/>
                    <a:pt x="15612" y="26563"/>
                    <a:pt x="15379" y="24561"/>
                  </a:cubicBezTo>
                  <a:cubicBezTo>
                    <a:pt x="15145" y="22426"/>
                    <a:pt x="13110" y="20558"/>
                    <a:pt x="12843" y="18590"/>
                  </a:cubicBezTo>
                  <a:cubicBezTo>
                    <a:pt x="12543" y="16422"/>
                    <a:pt x="13978" y="14054"/>
                    <a:pt x="13644" y="12186"/>
                  </a:cubicBezTo>
                  <a:cubicBezTo>
                    <a:pt x="13210" y="9851"/>
                    <a:pt x="11075" y="8183"/>
                    <a:pt x="10608" y="6482"/>
                  </a:cubicBezTo>
                  <a:cubicBezTo>
                    <a:pt x="9775" y="3279"/>
                    <a:pt x="9875" y="210"/>
                    <a:pt x="8874" y="10"/>
                  </a:cubicBezTo>
                  <a:cubicBezTo>
                    <a:pt x="8840" y="4"/>
                    <a:pt x="8807" y="1"/>
                    <a:pt x="8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4709052" y="2307884"/>
              <a:ext cx="22" cy="1455072"/>
            </a:xfrm>
            <a:custGeom>
              <a:rect b="b" l="l" r="r" t="t"/>
              <a:pathLst>
                <a:path extrusionOk="0" fill="none" h="66548" w="1">
                  <a:moveTo>
                    <a:pt x="0" y="0"/>
                  </a:moveTo>
                  <a:lnTo>
                    <a:pt x="0" y="66548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4652159" y="2445000"/>
              <a:ext cx="120367" cy="72942"/>
            </a:xfrm>
            <a:custGeom>
              <a:rect b="b" l="l" r="r" t="t"/>
              <a:pathLst>
                <a:path extrusionOk="0" fill="none" h="3336" w="5505">
                  <a:moveTo>
                    <a:pt x="5504" y="701"/>
                  </a:moveTo>
                  <a:lnTo>
                    <a:pt x="2469" y="3336"/>
                  </a:lnTo>
                  <a:lnTo>
                    <a:pt x="0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4652159" y="2698809"/>
              <a:ext cx="120367" cy="72220"/>
            </a:xfrm>
            <a:custGeom>
              <a:rect b="b" l="l" r="r" t="t"/>
              <a:pathLst>
                <a:path extrusionOk="0" fill="none" h="3303" w="5505">
                  <a:moveTo>
                    <a:pt x="5504" y="668"/>
                  </a:moveTo>
                  <a:lnTo>
                    <a:pt x="2469" y="33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4652159" y="2936569"/>
              <a:ext cx="120367" cy="72242"/>
            </a:xfrm>
            <a:custGeom>
              <a:rect b="b" l="l" r="r" t="t"/>
              <a:pathLst>
                <a:path extrusionOk="0" fill="none" h="3304" w="5505">
                  <a:moveTo>
                    <a:pt x="5504" y="701"/>
                  </a:moveTo>
                  <a:lnTo>
                    <a:pt x="2469" y="33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4652159" y="3220289"/>
              <a:ext cx="120367" cy="72242"/>
            </a:xfrm>
            <a:custGeom>
              <a:rect b="b" l="l" r="r" t="t"/>
              <a:pathLst>
                <a:path extrusionOk="0" fill="none" h="3304" w="5505">
                  <a:moveTo>
                    <a:pt x="5504" y="701"/>
                  </a:moveTo>
                  <a:lnTo>
                    <a:pt x="2469" y="3303"/>
                  </a:lnTo>
                  <a:lnTo>
                    <a:pt x="0" y="1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4652159" y="3506939"/>
              <a:ext cx="120367" cy="72220"/>
            </a:xfrm>
            <a:custGeom>
              <a:rect b="b" l="l" r="r" t="t"/>
              <a:pathLst>
                <a:path extrusionOk="0" fill="none" h="3303" w="5505">
                  <a:moveTo>
                    <a:pt x="5504" y="667"/>
                  </a:moveTo>
                  <a:lnTo>
                    <a:pt x="2469" y="3303"/>
                  </a:lnTo>
                  <a:lnTo>
                    <a:pt x="0" y="0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3085510" y="1545430"/>
              <a:ext cx="581303" cy="2236483"/>
            </a:xfrm>
            <a:custGeom>
              <a:rect b="b" l="l" r="r" t="t"/>
              <a:pathLst>
                <a:path extrusionOk="0" h="102286" w="26586">
                  <a:moveTo>
                    <a:pt x="12242" y="1"/>
                  </a:moveTo>
                  <a:cubicBezTo>
                    <a:pt x="10854" y="1"/>
                    <a:pt x="10507" y="4058"/>
                    <a:pt x="9407" y="8586"/>
                  </a:cubicBezTo>
                  <a:cubicBezTo>
                    <a:pt x="8840" y="10954"/>
                    <a:pt x="5904" y="13322"/>
                    <a:pt x="5437" y="16558"/>
                  </a:cubicBezTo>
                  <a:cubicBezTo>
                    <a:pt x="5037" y="19160"/>
                    <a:pt x="7105" y="22362"/>
                    <a:pt x="6772" y="25398"/>
                  </a:cubicBezTo>
                  <a:cubicBezTo>
                    <a:pt x="6472" y="28100"/>
                    <a:pt x="3736" y="30735"/>
                    <a:pt x="3469" y="33670"/>
                  </a:cubicBezTo>
                  <a:cubicBezTo>
                    <a:pt x="3236" y="36439"/>
                    <a:pt x="5437" y="39508"/>
                    <a:pt x="5237" y="42443"/>
                  </a:cubicBezTo>
                  <a:cubicBezTo>
                    <a:pt x="5004" y="45245"/>
                    <a:pt x="2369" y="47947"/>
                    <a:pt x="2168" y="50816"/>
                  </a:cubicBezTo>
                  <a:cubicBezTo>
                    <a:pt x="2002" y="53685"/>
                    <a:pt x="4270" y="56687"/>
                    <a:pt x="4137" y="59522"/>
                  </a:cubicBezTo>
                  <a:cubicBezTo>
                    <a:pt x="3970" y="62457"/>
                    <a:pt x="1368" y="65159"/>
                    <a:pt x="1234" y="67961"/>
                  </a:cubicBezTo>
                  <a:cubicBezTo>
                    <a:pt x="1068" y="70930"/>
                    <a:pt x="3403" y="73899"/>
                    <a:pt x="3303" y="76634"/>
                  </a:cubicBezTo>
                  <a:cubicBezTo>
                    <a:pt x="3169" y="79670"/>
                    <a:pt x="601" y="82472"/>
                    <a:pt x="534" y="85107"/>
                  </a:cubicBezTo>
                  <a:cubicBezTo>
                    <a:pt x="401" y="88343"/>
                    <a:pt x="2769" y="91311"/>
                    <a:pt x="2702" y="93780"/>
                  </a:cubicBezTo>
                  <a:cubicBezTo>
                    <a:pt x="2535" y="99117"/>
                    <a:pt x="100" y="97983"/>
                    <a:pt x="0" y="102286"/>
                  </a:cubicBezTo>
                  <a:lnTo>
                    <a:pt x="26586" y="102286"/>
                  </a:lnTo>
                  <a:cubicBezTo>
                    <a:pt x="26086" y="99117"/>
                    <a:pt x="24051" y="99651"/>
                    <a:pt x="23784" y="94781"/>
                  </a:cubicBezTo>
                  <a:cubicBezTo>
                    <a:pt x="23650" y="92279"/>
                    <a:pt x="25952" y="89243"/>
                    <a:pt x="25752" y="85974"/>
                  </a:cubicBezTo>
                  <a:cubicBezTo>
                    <a:pt x="25585" y="83306"/>
                    <a:pt x="22950" y="80570"/>
                    <a:pt x="22716" y="77502"/>
                  </a:cubicBezTo>
                  <a:cubicBezTo>
                    <a:pt x="22550" y="74733"/>
                    <a:pt x="24818" y="71664"/>
                    <a:pt x="24584" y="68695"/>
                  </a:cubicBezTo>
                  <a:cubicBezTo>
                    <a:pt x="24384" y="65860"/>
                    <a:pt x="21682" y="63158"/>
                    <a:pt x="21449" y="60256"/>
                  </a:cubicBezTo>
                  <a:cubicBezTo>
                    <a:pt x="21215" y="57387"/>
                    <a:pt x="23450" y="54285"/>
                    <a:pt x="23183" y="51416"/>
                  </a:cubicBezTo>
                  <a:cubicBezTo>
                    <a:pt x="22917" y="48514"/>
                    <a:pt x="20181" y="45879"/>
                    <a:pt x="19914" y="43010"/>
                  </a:cubicBezTo>
                  <a:cubicBezTo>
                    <a:pt x="19614" y="40108"/>
                    <a:pt x="21749" y="36939"/>
                    <a:pt x="21416" y="34137"/>
                  </a:cubicBezTo>
                  <a:cubicBezTo>
                    <a:pt x="21082" y="31168"/>
                    <a:pt x="18280" y="28600"/>
                    <a:pt x="17880" y="25865"/>
                  </a:cubicBezTo>
                  <a:cubicBezTo>
                    <a:pt x="17479" y="22829"/>
                    <a:pt x="19447" y="19560"/>
                    <a:pt x="18980" y="16925"/>
                  </a:cubicBezTo>
                  <a:cubicBezTo>
                    <a:pt x="18413" y="13723"/>
                    <a:pt x="15411" y="11388"/>
                    <a:pt x="14777" y="9019"/>
                  </a:cubicBezTo>
                  <a:cubicBezTo>
                    <a:pt x="13610" y="4583"/>
                    <a:pt x="13743" y="313"/>
                    <a:pt x="12376" y="13"/>
                  </a:cubicBezTo>
                  <a:cubicBezTo>
                    <a:pt x="12330" y="5"/>
                    <a:pt x="12285" y="1"/>
                    <a:pt x="12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3343692" y="1731676"/>
              <a:ext cx="22" cy="2023999"/>
            </a:xfrm>
            <a:custGeom>
              <a:rect b="b" l="l" r="r" t="t"/>
              <a:pathLst>
                <a:path extrusionOk="0" fill="none" h="92568" w="1">
                  <a:moveTo>
                    <a:pt x="1" y="1"/>
                  </a:moveTo>
                  <a:lnTo>
                    <a:pt x="1" y="92567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3264191" y="1922776"/>
              <a:ext cx="167770" cy="100666"/>
            </a:xfrm>
            <a:custGeom>
              <a:rect b="b" l="l" r="r" t="t"/>
              <a:pathLst>
                <a:path extrusionOk="0" fill="none" h="4604" w="7673">
                  <a:moveTo>
                    <a:pt x="7673" y="968"/>
                  </a:moveTo>
                  <a:lnTo>
                    <a:pt x="3437" y="4604"/>
                  </a:lnTo>
                  <a:lnTo>
                    <a:pt x="1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3264191" y="2275043"/>
              <a:ext cx="167770" cy="100688"/>
            </a:xfrm>
            <a:custGeom>
              <a:rect b="b" l="l" r="r" t="t"/>
              <a:pathLst>
                <a:path extrusionOk="0" fill="none" h="4605" w="7673">
                  <a:moveTo>
                    <a:pt x="7673" y="968"/>
                  </a:moveTo>
                  <a:lnTo>
                    <a:pt x="3437" y="4604"/>
                  </a:lnTo>
                  <a:lnTo>
                    <a:pt x="1" y="1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3264191" y="2606189"/>
              <a:ext cx="167770" cy="100666"/>
            </a:xfrm>
            <a:custGeom>
              <a:rect b="b" l="l" r="r" t="t"/>
              <a:pathLst>
                <a:path extrusionOk="0" fill="none" h="4604" w="7673">
                  <a:moveTo>
                    <a:pt x="7673" y="968"/>
                  </a:moveTo>
                  <a:lnTo>
                    <a:pt x="3437" y="4603"/>
                  </a:lnTo>
                  <a:lnTo>
                    <a:pt x="1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5"/>
            <p:cNvSpPr/>
            <p:nvPr/>
          </p:nvSpPr>
          <p:spPr>
            <a:xfrm>
              <a:off x="3264191" y="3000764"/>
              <a:ext cx="167770" cy="100666"/>
            </a:xfrm>
            <a:custGeom>
              <a:rect b="b" l="l" r="r" t="t"/>
              <a:pathLst>
                <a:path extrusionOk="0" fill="none" h="4604" w="7673">
                  <a:moveTo>
                    <a:pt x="7673" y="968"/>
                  </a:moveTo>
                  <a:lnTo>
                    <a:pt x="3437" y="4604"/>
                  </a:lnTo>
                  <a:lnTo>
                    <a:pt x="1" y="0"/>
                  </a:lnTo>
                </a:path>
              </a:pathLst>
            </a:custGeom>
            <a:noFill/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3264191" y="3398992"/>
              <a:ext cx="167770" cy="100666"/>
            </a:xfrm>
            <a:custGeom>
              <a:rect b="b" l="l" r="r" t="t"/>
              <a:pathLst>
                <a:path extrusionOk="0" fill="none" h="4604" w="7673">
                  <a:moveTo>
                    <a:pt x="7673" y="968"/>
                  </a:moveTo>
                  <a:lnTo>
                    <a:pt x="3437" y="4604"/>
                  </a:lnTo>
                  <a:lnTo>
                    <a:pt x="1" y="0"/>
                  </a:lnTo>
                </a:path>
              </a:pathLst>
            </a:custGeom>
            <a:noFill/>
            <a:ln cap="flat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5"/>
            <p:cNvSpPr/>
            <p:nvPr/>
          </p:nvSpPr>
          <p:spPr>
            <a:xfrm>
              <a:off x="2975376" y="3155394"/>
              <a:ext cx="1203450" cy="583489"/>
            </a:xfrm>
            <a:custGeom>
              <a:rect b="b" l="l" r="r" t="t"/>
              <a:pathLst>
                <a:path extrusionOk="0" fill="none" h="26686" w="55040">
                  <a:moveTo>
                    <a:pt x="0" y="0"/>
                  </a:moveTo>
                  <a:lnTo>
                    <a:pt x="0" y="22583"/>
                  </a:lnTo>
                  <a:cubicBezTo>
                    <a:pt x="0" y="24851"/>
                    <a:pt x="1835" y="26686"/>
                    <a:pt x="4103" y="26686"/>
                  </a:cubicBezTo>
                  <a:lnTo>
                    <a:pt x="50937" y="26686"/>
                  </a:lnTo>
                  <a:cubicBezTo>
                    <a:pt x="53205" y="26686"/>
                    <a:pt x="55040" y="24851"/>
                    <a:pt x="55040" y="22583"/>
                  </a:cubicBezTo>
                  <a:lnTo>
                    <a:pt x="55040" y="20014"/>
                  </a:lnTo>
                </a:path>
              </a:pathLst>
            </a:custGeom>
            <a:noFill/>
            <a:ln cap="rnd" cmpd="sng" w="2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5"/>
            <p:cNvSpPr/>
            <p:nvPr/>
          </p:nvSpPr>
          <p:spPr>
            <a:xfrm>
              <a:off x="2931602" y="3059100"/>
              <a:ext cx="75893" cy="56193"/>
            </a:xfrm>
            <a:custGeom>
              <a:rect b="b" l="l" r="r" t="t"/>
              <a:pathLst>
                <a:path extrusionOk="0" h="2570" w="3471">
                  <a:moveTo>
                    <a:pt x="1" y="1"/>
                  </a:moveTo>
                  <a:lnTo>
                    <a:pt x="1" y="2569"/>
                  </a:lnTo>
                  <a:lnTo>
                    <a:pt x="3470" y="2569"/>
                  </a:lnTo>
                  <a:lnTo>
                    <a:pt x="3470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2565473" y="2789242"/>
              <a:ext cx="375641" cy="1019674"/>
            </a:xfrm>
            <a:custGeom>
              <a:rect b="b" l="l" r="r" t="t"/>
              <a:pathLst>
                <a:path extrusionOk="0" h="46635" w="17180">
                  <a:moveTo>
                    <a:pt x="1" y="1"/>
                  </a:moveTo>
                  <a:lnTo>
                    <a:pt x="1" y="46634"/>
                  </a:lnTo>
                  <a:lnTo>
                    <a:pt x="17180" y="46634"/>
                  </a:lnTo>
                  <a:lnTo>
                    <a:pt x="17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5"/>
            <p:cNvSpPr/>
            <p:nvPr/>
          </p:nvSpPr>
          <p:spPr>
            <a:xfrm>
              <a:off x="2565473" y="2789242"/>
              <a:ext cx="167770" cy="1019674"/>
            </a:xfrm>
            <a:custGeom>
              <a:rect b="b" l="l" r="r" t="t"/>
              <a:pathLst>
                <a:path extrusionOk="0" h="46635" w="7673">
                  <a:moveTo>
                    <a:pt x="1" y="1"/>
                  </a:moveTo>
                  <a:lnTo>
                    <a:pt x="1" y="46634"/>
                  </a:lnTo>
                  <a:lnTo>
                    <a:pt x="7673" y="46634"/>
                  </a:lnTo>
                  <a:lnTo>
                    <a:pt x="7673" y="6172"/>
                  </a:lnTo>
                  <a:lnTo>
                    <a:pt x="7606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5"/>
            <p:cNvSpPr/>
            <p:nvPr/>
          </p:nvSpPr>
          <p:spPr>
            <a:xfrm>
              <a:off x="2565473" y="2789242"/>
              <a:ext cx="167770" cy="1019674"/>
            </a:xfrm>
            <a:custGeom>
              <a:rect b="b" l="l" r="r" t="t"/>
              <a:pathLst>
                <a:path extrusionOk="0" h="46635" w="7673">
                  <a:moveTo>
                    <a:pt x="1" y="1"/>
                  </a:moveTo>
                  <a:lnTo>
                    <a:pt x="1" y="46634"/>
                  </a:lnTo>
                  <a:lnTo>
                    <a:pt x="7673" y="46634"/>
                  </a:lnTo>
                  <a:lnTo>
                    <a:pt x="7673" y="6172"/>
                  </a:lnTo>
                  <a:lnTo>
                    <a:pt x="76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2694564" y="3220289"/>
              <a:ext cx="111621" cy="163397"/>
            </a:xfrm>
            <a:custGeom>
              <a:rect b="b" l="l" r="r" t="t"/>
              <a:pathLst>
                <a:path extrusionOk="0" h="7473" w="5105">
                  <a:moveTo>
                    <a:pt x="1902" y="1"/>
                  </a:moveTo>
                  <a:lnTo>
                    <a:pt x="635" y="3370"/>
                  </a:lnTo>
                  <a:lnTo>
                    <a:pt x="1535" y="3370"/>
                  </a:lnTo>
                  <a:lnTo>
                    <a:pt x="1" y="7473"/>
                  </a:lnTo>
                  <a:lnTo>
                    <a:pt x="1" y="7473"/>
                  </a:lnTo>
                  <a:lnTo>
                    <a:pt x="5104" y="2403"/>
                  </a:lnTo>
                  <a:lnTo>
                    <a:pt x="3904" y="2403"/>
                  </a:lnTo>
                  <a:lnTo>
                    <a:pt x="4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2565473" y="2789242"/>
              <a:ext cx="375641" cy="1019674"/>
            </a:xfrm>
            <a:custGeom>
              <a:rect b="b" l="l" r="r" t="t"/>
              <a:pathLst>
                <a:path extrusionOk="0" fill="none" h="46635" w="17180">
                  <a:moveTo>
                    <a:pt x="1" y="1"/>
                  </a:moveTo>
                  <a:lnTo>
                    <a:pt x="17180" y="1"/>
                  </a:lnTo>
                  <a:lnTo>
                    <a:pt x="17180" y="46634"/>
                  </a:lnTo>
                  <a:lnTo>
                    <a:pt x="1" y="46634"/>
                  </a:ln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2565473" y="2517198"/>
              <a:ext cx="375641" cy="573300"/>
            </a:xfrm>
            <a:custGeom>
              <a:rect b="b" l="l" r="r" t="t"/>
              <a:pathLst>
                <a:path extrusionOk="0" h="26220" w="17180">
                  <a:moveTo>
                    <a:pt x="8573" y="1"/>
                  </a:moveTo>
                  <a:cubicBezTo>
                    <a:pt x="3837" y="1"/>
                    <a:pt x="1" y="5871"/>
                    <a:pt x="1" y="13110"/>
                  </a:cubicBezTo>
                  <a:cubicBezTo>
                    <a:pt x="1" y="20348"/>
                    <a:pt x="3837" y="26219"/>
                    <a:pt x="8573" y="26219"/>
                  </a:cubicBezTo>
                  <a:cubicBezTo>
                    <a:pt x="13343" y="26219"/>
                    <a:pt x="17180" y="20348"/>
                    <a:pt x="17180" y="13110"/>
                  </a:cubicBezTo>
                  <a:cubicBezTo>
                    <a:pt x="17180" y="5871"/>
                    <a:pt x="13343" y="1"/>
                    <a:pt x="8573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2695307" y="2713393"/>
              <a:ext cx="115972" cy="92664"/>
            </a:xfrm>
            <a:custGeom>
              <a:rect b="b" l="l" r="r" t="t"/>
              <a:pathLst>
                <a:path extrusionOk="0" h="4238" w="5304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lnTo>
                    <a:pt x="0" y="3570"/>
                  </a:lnTo>
                  <a:cubicBezTo>
                    <a:pt x="0" y="3937"/>
                    <a:pt x="267" y="4237"/>
                    <a:pt x="634" y="4237"/>
                  </a:cubicBezTo>
                  <a:lnTo>
                    <a:pt x="4670" y="4237"/>
                  </a:lnTo>
                  <a:cubicBezTo>
                    <a:pt x="5004" y="4237"/>
                    <a:pt x="5304" y="3937"/>
                    <a:pt x="5304" y="3570"/>
                  </a:cubicBezTo>
                  <a:lnTo>
                    <a:pt x="5304" y="668"/>
                  </a:lnTo>
                  <a:cubicBezTo>
                    <a:pt x="5304" y="301"/>
                    <a:pt x="5004" y="1"/>
                    <a:pt x="4670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2668304" y="2910527"/>
              <a:ext cx="149557" cy="128173"/>
            </a:xfrm>
            <a:custGeom>
              <a:rect b="b" l="l" r="r" t="t"/>
              <a:pathLst>
                <a:path extrusionOk="0" h="5862" w="6840">
                  <a:moveTo>
                    <a:pt x="3880" y="0"/>
                  </a:moveTo>
                  <a:cubicBezTo>
                    <a:pt x="3160" y="0"/>
                    <a:pt x="2428" y="266"/>
                    <a:pt x="1836" y="858"/>
                  </a:cubicBezTo>
                  <a:cubicBezTo>
                    <a:pt x="1" y="2726"/>
                    <a:pt x="1302" y="5862"/>
                    <a:pt x="3904" y="5862"/>
                  </a:cubicBezTo>
                  <a:cubicBezTo>
                    <a:pt x="5505" y="5862"/>
                    <a:pt x="6839" y="4561"/>
                    <a:pt x="6839" y="2927"/>
                  </a:cubicBezTo>
                  <a:cubicBezTo>
                    <a:pt x="6839" y="1165"/>
                    <a:pt x="5387" y="0"/>
                    <a:pt x="3880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2710613" y="2942341"/>
              <a:ext cx="75150" cy="64283"/>
            </a:xfrm>
            <a:custGeom>
              <a:rect b="b" l="l" r="r" t="t"/>
              <a:pathLst>
                <a:path extrusionOk="0" h="2940" w="3437">
                  <a:moveTo>
                    <a:pt x="1939" y="1"/>
                  </a:moveTo>
                  <a:cubicBezTo>
                    <a:pt x="1575" y="1"/>
                    <a:pt x="1203" y="136"/>
                    <a:pt x="901" y="437"/>
                  </a:cubicBezTo>
                  <a:cubicBezTo>
                    <a:pt x="1" y="1371"/>
                    <a:pt x="634" y="2939"/>
                    <a:pt x="1969" y="2939"/>
                  </a:cubicBezTo>
                  <a:cubicBezTo>
                    <a:pt x="2769" y="2939"/>
                    <a:pt x="3403" y="2305"/>
                    <a:pt x="3436" y="1472"/>
                  </a:cubicBezTo>
                  <a:cubicBezTo>
                    <a:pt x="3436" y="591"/>
                    <a:pt x="2703" y="1"/>
                    <a:pt x="1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2726662" y="2589112"/>
              <a:ext cx="46704" cy="40428"/>
            </a:xfrm>
            <a:custGeom>
              <a:rect b="b" l="l" r="r" t="t"/>
              <a:pathLst>
                <a:path extrusionOk="0" h="1849" w="2136">
                  <a:moveTo>
                    <a:pt x="1207" y="0"/>
                  </a:moveTo>
                  <a:cubicBezTo>
                    <a:pt x="981" y="0"/>
                    <a:pt x="751" y="86"/>
                    <a:pt x="568" y="281"/>
                  </a:cubicBezTo>
                  <a:cubicBezTo>
                    <a:pt x="1" y="848"/>
                    <a:pt x="401" y="1849"/>
                    <a:pt x="1235" y="1849"/>
                  </a:cubicBezTo>
                  <a:cubicBezTo>
                    <a:pt x="1735" y="1849"/>
                    <a:pt x="2135" y="1415"/>
                    <a:pt x="2135" y="915"/>
                  </a:cubicBezTo>
                  <a:cubicBezTo>
                    <a:pt x="2135" y="374"/>
                    <a:pt x="1678" y="0"/>
                    <a:pt x="1207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2959327" y="3110155"/>
              <a:ext cx="33563" cy="56193"/>
            </a:xfrm>
            <a:custGeom>
              <a:rect b="b" l="l" r="r" t="t"/>
              <a:pathLst>
                <a:path extrusionOk="0" h="2570" w="1535">
                  <a:moveTo>
                    <a:pt x="0" y="1"/>
                  </a:moveTo>
                  <a:lnTo>
                    <a:pt x="0" y="2569"/>
                  </a:lnTo>
                  <a:lnTo>
                    <a:pt x="1535" y="2569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2565473" y="3621446"/>
              <a:ext cx="375641" cy="187471"/>
            </a:xfrm>
            <a:custGeom>
              <a:rect b="b" l="l" r="r" t="t"/>
              <a:pathLst>
                <a:path extrusionOk="0" h="8574" w="17180">
                  <a:moveTo>
                    <a:pt x="1" y="0"/>
                  </a:moveTo>
                  <a:lnTo>
                    <a:pt x="1" y="8573"/>
                  </a:lnTo>
                  <a:lnTo>
                    <a:pt x="17180" y="8573"/>
                  </a:lnTo>
                  <a:lnTo>
                    <a:pt x="17180" y="0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3585103" y="2950256"/>
              <a:ext cx="178003" cy="143150"/>
            </a:xfrm>
            <a:custGeom>
              <a:rect b="b" l="l" r="r" t="t"/>
              <a:pathLst>
                <a:path extrusionOk="0" h="6547" w="8141">
                  <a:moveTo>
                    <a:pt x="2409" y="1"/>
                  </a:moveTo>
                  <a:cubicBezTo>
                    <a:pt x="2207" y="1"/>
                    <a:pt x="2025" y="14"/>
                    <a:pt x="1869" y="42"/>
                  </a:cubicBezTo>
                  <a:cubicBezTo>
                    <a:pt x="1068" y="176"/>
                    <a:pt x="601" y="1043"/>
                    <a:pt x="301" y="1910"/>
                  </a:cubicBezTo>
                  <a:cubicBezTo>
                    <a:pt x="1" y="2844"/>
                    <a:pt x="701" y="3778"/>
                    <a:pt x="1669" y="3778"/>
                  </a:cubicBezTo>
                  <a:lnTo>
                    <a:pt x="1869" y="3778"/>
                  </a:lnTo>
                  <a:cubicBezTo>
                    <a:pt x="1735" y="4078"/>
                    <a:pt x="1502" y="4345"/>
                    <a:pt x="1268" y="4545"/>
                  </a:cubicBezTo>
                  <a:cubicBezTo>
                    <a:pt x="668" y="5046"/>
                    <a:pt x="668" y="6013"/>
                    <a:pt x="1268" y="6513"/>
                  </a:cubicBezTo>
                  <a:lnTo>
                    <a:pt x="1335" y="6547"/>
                  </a:lnTo>
                  <a:lnTo>
                    <a:pt x="4104" y="3511"/>
                  </a:lnTo>
                  <a:lnTo>
                    <a:pt x="7573" y="3511"/>
                  </a:lnTo>
                  <a:cubicBezTo>
                    <a:pt x="8140" y="3511"/>
                    <a:pt x="8140" y="3078"/>
                    <a:pt x="8140" y="2110"/>
                  </a:cubicBezTo>
                  <a:cubicBezTo>
                    <a:pt x="8140" y="1234"/>
                    <a:pt x="4359" y="1"/>
                    <a:pt x="2409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4313011" y="3115599"/>
              <a:ext cx="1154581" cy="482517"/>
            </a:xfrm>
            <a:custGeom>
              <a:rect b="b" l="l" r="r" t="t"/>
              <a:pathLst>
                <a:path extrusionOk="0" h="22068" w="52805">
                  <a:moveTo>
                    <a:pt x="47955" y="1"/>
                  </a:moveTo>
                  <a:cubicBezTo>
                    <a:pt x="45158" y="1"/>
                    <a:pt x="41513" y="4923"/>
                    <a:pt x="39762" y="9859"/>
                  </a:cubicBezTo>
                  <a:lnTo>
                    <a:pt x="19181" y="9859"/>
                  </a:lnTo>
                  <a:cubicBezTo>
                    <a:pt x="19181" y="9859"/>
                    <a:pt x="15246" y="1959"/>
                    <a:pt x="8741" y="1959"/>
                  </a:cubicBezTo>
                  <a:cubicBezTo>
                    <a:pt x="8339" y="1959"/>
                    <a:pt x="7927" y="1990"/>
                    <a:pt x="7506" y="2054"/>
                  </a:cubicBezTo>
                  <a:cubicBezTo>
                    <a:pt x="267" y="3154"/>
                    <a:pt x="0" y="22068"/>
                    <a:pt x="0" y="22068"/>
                  </a:cubicBezTo>
                  <a:lnTo>
                    <a:pt x="46133" y="22068"/>
                  </a:lnTo>
                  <a:cubicBezTo>
                    <a:pt x="46133" y="22068"/>
                    <a:pt x="52805" y="17631"/>
                    <a:pt x="51437" y="5956"/>
                  </a:cubicBezTo>
                  <a:cubicBezTo>
                    <a:pt x="50922" y="1664"/>
                    <a:pt x="49582" y="1"/>
                    <a:pt x="47955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4205785" y="3286671"/>
              <a:ext cx="355219" cy="522246"/>
            </a:xfrm>
            <a:custGeom>
              <a:rect b="b" l="l" r="r" t="t"/>
              <a:pathLst>
                <a:path extrusionOk="0" h="23885" w="16246">
                  <a:moveTo>
                    <a:pt x="8140" y="0"/>
                  </a:moveTo>
                  <a:cubicBezTo>
                    <a:pt x="3637" y="0"/>
                    <a:pt x="1" y="5338"/>
                    <a:pt x="1" y="11942"/>
                  </a:cubicBezTo>
                  <a:cubicBezTo>
                    <a:pt x="1" y="18547"/>
                    <a:pt x="3637" y="23884"/>
                    <a:pt x="8140" y="23884"/>
                  </a:cubicBezTo>
                  <a:lnTo>
                    <a:pt x="13677" y="23884"/>
                  </a:lnTo>
                  <a:lnTo>
                    <a:pt x="13677" y="20615"/>
                  </a:lnTo>
                  <a:cubicBezTo>
                    <a:pt x="15278" y="18447"/>
                    <a:pt x="16246" y="15378"/>
                    <a:pt x="16246" y="11942"/>
                  </a:cubicBezTo>
                  <a:cubicBezTo>
                    <a:pt x="16246" y="8507"/>
                    <a:pt x="15278" y="5438"/>
                    <a:pt x="13677" y="3236"/>
                  </a:cubicBezTo>
                  <a:lnTo>
                    <a:pt x="13677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4327595" y="3286671"/>
              <a:ext cx="355219" cy="522246"/>
            </a:xfrm>
            <a:custGeom>
              <a:rect b="b" l="l" r="r" t="t"/>
              <a:pathLst>
                <a:path extrusionOk="0" h="23885" w="16246">
                  <a:moveTo>
                    <a:pt x="8106" y="0"/>
                  </a:moveTo>
                  <a:cubicBezTo>
                    <a:pt x="3636" y="0"/>
                    <a:pt x="0" y="5338"/>
                    <a:pt x="0" y="11942"/>
                  </a:cubicBezTo>
                  <a:cubicBezTo>
                    <a:pt x="0" y="18547"/>
                    <a:pt x="3636" y="23884"/>
                    <a:pt x="8106" y="23884"/>
                  </a:cubicBezTo>
                  <a:cubicBezTo>
                    <a:pt x="12609" y="23884"/>
                    <a:pt x="16245" y="18547"/>
                    <a:pt x="16245" y="11942"/>
                  </a:cubicBezTo>
                  <a:cubicBezTo>
                    <a:pt x="16245" y="5338"/>
                    <a:pt x="12609" y="0"/>
                    <a:pt x="81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4327595" y="3286671"/>
              <a:ext cx="355219" cy="522246"/>
            </a:xfrm>
            <a:custGeom>
              <a:rect b="b" l="l" r="r" t="t"/>
              <a:pathLst>
                <a:path extrusionOk="0" h="23885" w="16246">
                  <a:moveTo>
                    <a:pt x="8106" y="0"/>
                  </a:moveTo>
                  <a:cubicBezTo>
                    <a:pt x="3636" y="0"/>
                    <a:pt x="0" y="5338"/>
                    <a:pt x="0" y="11942"/>
                  </a:cubicBezTo>
                  <a:cubicBezTo>
                    <a:pt x="0" y="18547"/>
                    <a:pt x="3636" y="23884"/>
                    <a:pt x="8106" y="23884"/>
                  </a:cubicBezTo>
                  <a:cubicBezTo>
                    <a:pt x="12609" y="23884"/>
                    <a:pt x="16245" y="18547"/>
                    <a:pt x="16245" y="11942"/>
                  </a:cubicBezTo>
                  <a:cubicBezTo>
                    <a:pt x="16245" y="5338"/>
                    <a:pt x="12609" y="0"/>
                    <a:pt x="8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4327595" y="3286671"/>
              <a:ext cx="355219" cy="522246"/>
            </a:xfrm>
            <a:custGeom>
              <a:rect b="b" l="l" r="r" t="t"/>
              <a:pathLst>
                <a:path extrusionOk="0" fill="none" h="23885" w="16246">
                  <a:moveTo>
                    <a:pt x="16245" y="11942"/>
                  </a:moveTo>
                  <a:cubicBezTo>
                    <a:pt x="16245" y="18547"/>
                    <a:pt x="12609" y="23884"/>
                    <a:pt x="8106" y="23884"/>
                  </a:cubicBezTo>
                  <a:cubicBezTo>
                    <a:pt x="3636" y="23884"/>
                    <a:pt x="0" y="18547"/>
                    <a:pt x="0" y="11942"/>
                  </a:cubicBezTo>
                  <a:cubicBezTo>
                    <a:pt x="0" y="5338"/>
                    <a:pt x="3636" y="0"/>
                    <a:pt x="8106" y="0"/>
                  </a:cubicBezTo>
                  <a:cubicBezTo>
                    <a:pt x="12609" y="0"/>
                    <a:pt x="16245" y="5338"/>
                    <a:pt x="16245" y="11942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3181781" y="3286671"/>
              <a:ext cx="450025" cy="522246"/>
            </a:xfrm>
            <a:custGeom>
              <a:rect b="b" l="l" r="r" t="t"/>
              <a:pathLst>
                <a:path extrusionOk="0" h="23885" w="20582">
                  <a:moveTo>
                    <a:pt x="7673" y="0"/>
                  </a:moveTo>
                  <a:cubicBezTo>
                    <a:pt x="3436" y="0"/>
                    <a:pt x="0" y="5338"/>
                    <a:pt x="0" y="11942"/>
                  </a:cubicBezTo>
                  <a:cubicBezTo>
                    <a:pt x="0" y="18547"/>
                    <a:pt x="3436" y="23884"/>
                    <a:pt x="7673" y="23884"/>
                  </a:cubicBezTo>
                  <a:lnTo>
                    <a:pt x="12910" y="23884"/>
                  </a:lnTo>
                  <a:cubicBezTo>
                    <a:pt x="17146" y="23884"/>
                    <a:pt x="20582" y="18514"/>
                    <a:pt x="20582" y="11909"/>
                  </a:cubicBezTo>
                  <a:cubicBezTo>
                    <a:pt x="20582" y="5338"/>
                    <a:pt x="17179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4363322" y="3339191"/>
              <a:ext cx="283742" cy="417206"/>
            </a:xfrm>
            <a:custGeom>
              <a:rect b="b" l="l" r="r" t="t"/>
              <a:pathLst>
                <a:path extrusionOk="0" h="19081" w="12977">
                  <a:moveTo>
                    <a:pt x="6472" y="0"/>
                  </a:moveTo>
                  <a:cubicBezTo>
                    <a:pt x="2903" y="0"/>
                    <a:pt x="1" y="4270"/>
                    <a:pt x="1" y="9540"/>
                  </a:cubicBezTo>
                  <a:cubicBezTo>
                    <a:pt x="1" y="14811"/>
                    <a:pt x="2903" y="19080"/>
                    <a:pt x="6472" y="19080"/>
                  </a:cubicBezTo>
                  <a:cubicBezTo>
                    <a:pt x="10075" y="19080"/>
                    <a:pt x="12977" y="14811"/>
                    <a:pt x="12977" y="9540"/>
                  </a:cubicBezTo>
                  <a:cubicBezTo>
                    <a:pt x="12977" y="4270"/>
                    <a:pt x="10075" y="0"/>
                    <a:pt x="6472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5136447" y="3286671"/>
              <a:ext cx="256017" cy="522246"/>
            </a:xfrm>
            <a:custGeom>
              <a:rect b="b" l="l" r="r" t="t"/>
              <a:pathLst>
                <a:path extrusionOk="0" h="23885" w="11709">
                  <a:moveTo>
                    <a:pt x="5171" y="0"/>
                  </a:moveTo>
                  <a:cubicBezTo>
                    <a:pt x="2302" y="0"/>
                    <a:pt x="1" y="5338"/>
                    <a:pt x="1" y="11942"/>
                  </a:cubicBezTo>
                  <a:cubicBezTo>
                    <a:pt x="1" y="18547"/>
                    <a:pt x="2302" y="23884"/>
                    <a:pt x="5171" y="23884"/>
                  </a:cubicBezTo>
                  <a:lnTo>
                    <a:pt x="10074" y="23884"/>
                  </a:lnTo>
                  <a:lnTo>
                    <a:pt x="10074" y="20615"/>
                  </a:lnTo>
                  <a:cubicBezTo>
                    <a:pt x="11075" y="18447"/>
                    <a:pt x="11709" y="15378"/>
                    <a:pt x="11709" y="11942"/>
                  </a:cubicBezTo>
                  <a:cubicBezTo>
                    <a:pt x="11709" y="8507"/>
                    <a:pt x="11075" y="5438"/>
                    <a:pt x="10074" y="3236"/>
                  </a:cubicBezTo>
                  <a:lnTo>
                    <a:pt x="10074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5243673" y="3286671"/>
              <a:ext cx="226106" cy="522246"/>
            </a:xfrm>
            <a:custGeom>
              <a:rect b="b" l="l" r="r" t="t"/>
              <a:pathLst>
                <a:path extrusionOk="0" h="23885" w="10341">
                  <a:moveTo>
                    <a:pt x="5170" y="0"/>
                  </a:moveTo>
                  <a:cubicBezTo>
                    <a:pt x="2302" y="0"/>
                    <a:pt x="0" y="5338"/>
                    <a:pt x="0" y="11942"/>
                  </a:cubicBezTo>
                  <a:cubicBezTo>
                    <a:pt x="0" y="18547"/>
                    <a:pt x="2302" y="23884"/>
                    <a:pt x="5170" y="23884"/>
                  </a:cubicBezTo>
                  <a:cubicBezTo>
                    <a:pt x="8006" y="23884"/>
                    <a:pt x="10341" y="18547"/>
                    <a:pt x="10341" y="11942"/>
                  </a:cubicBezTo>
                  <a:cubicBezTo>
                    <a:pt x="10341" y="5338"/>
                    <a:pt x="8006" y="0"/>
                    <a:pt x="5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5243673" y="3286671"/>
              <a:ext cx="226106" cy="522246"/>
            </a:xfrm>
            <a:custGeom>
              <a:rect b="b" l="l" r="r" t="t"/>
              <a:pathLst>
                <a:path extrusionOk="0" h="23885" w="10341">
                  <a:moveTo>
                    <a:pt x="5170" y="0"/>
                  </a:moveTo>
                  <a:cubicBezTo>
                    <a:pt x="2302" y="0"/>
                    <a:pt x="0" y="5338"/>
                    <a:pt x="0" y="11942"/>
                  </a:cubicBezTo>
                  <a:cubicBezTo>
                    <a:pt x="0" y="18547"/>
                    <a:pt x="2302" y="23884"/>
                    <a:pt x="5170" y="23884"/>
                  </a:cubicBezTo>
                  <a:cubicBezTo>
                    <a:pt x="8006" y="23884"/>
                    <a:pt x="10341" y="18547"/>
                    <a:pt x="10341" y="11942"/>
                  </a:cubicBezTo>
                  <a:cubicBezTo>
                    <a:pt x="10341" y="5338"/>
                    <a:pt x="8006" y="0"/>
                    <a:pt x="5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5243673" y="3286671"/>
              <a:ext cx="226106" cy="522246"/>
            </a:xfrm>
            <a:custGeom>
              <a:rect b="b" l="l" r="r" t="t"/>
              <a:pathLst>
                <a:path extrusionOk="0" fill="none" h="23885" w="10341">
                  <a:moveTo>
                    <a:pt x="10341" y="11942"/>
                  </a:moveTo>
                  <a:cubicBezTo>
                    <a:pt x="10341" y="18547"/>
                    <a:pt x="8006" y="23884"/>
                    <a:pt x="5170" y="23884"/>
                  </a:cubicBezTo>
                  <a:cubicBezTo>
                    <a:pt x="2302" y="23884"/>
                    <a:pt x="0" y="18547"/>
                    <a:pt x="0" y="11942"/>
                  </a:cubicBezTo>
                  <a:cubicBezTo>
                    <a:pt x="0" y="5338"/>
                    <a:pt x="2302" y="0"/>
                    <a:pt x="5170" y="0"/>
                  </a:cubicBezTo>
                  <a:cubicBezTo>
                    <a:pt x="8006" y="0"/>
                    <a:pt x="10341" y="5338"/>
                    <a:pt x="10341" y="11942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5266281" y="3339191"/>
              <a:ext cx="180168" cy="417206"/>
            </a:xfrm>
            <a:custGeom>
              <a:rect b="b" l="l" r="r" t="t"/>
              <a:pathLst>
                <a:path extrusionOk="0" h="19081" w="8240">
                  <a:moveTo>
                    <a:pt x="4136" y="0"/>
                  </a:moveTo>
                  <a:cubicBezTo>
                    <a:pt x="1868" y="0"/>
                    <a:pt x="0" y="4270"/>
                    <a:pt x="0" y="9540"/>
                  </a:cubicBezTo>
                  <a:cubicBezTo>
                    <a:pt x="0" y="14811"/>
                    <a:pt x="1868" y="19080"/>
                    <a:pt x="4136" y="19080"/>
                  </a:cubicBezTo>
                  <a:cubicBezTo>
                    <a:pt x="6405" y="19080"/>
                    <a:pt x="8239" y="14811"/>
                    <a:pt x="8239" y="9540"/>
                  </a:cubicBezTo>
                  <a:cubicBezTo>
                    <a:pt x="8239" y="4270"/>
                    <a:pt x="6405" y="0"/>
                    <a:pt x="4136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3139473" y="2771750"/>
              <a:ext cx="2332493" cy="873791"/>
            </a:xfrm>
            <a:custGeom>
              <a:rect b="b" l="l" r="r" t="t"/>
              <a:pathLst>
                <a:path extrusionOk="0" h="39963" w="106677">
                  <a:moveTo>
                    <a:pt x="38361" y="0"/>
                  </a:moveTo>
                  <a:cubicBezTo>
                    <a:pt x="37494" y="0"/>
                    <a:pt x="36627" y="300"/>
                    <a:pt x="35960" y="834"/>
                  </a:cubicBezTo>
                  <a:lnTo>
                    <a:pt x="20248" y="12976"/>
                  </a:lnTo>
                  <a:cubicBezTo>
                    <a:pt x="20248" y="12976"/>
                    <a:pt x="6205" y="15711"/>
                    <a:pt x="3103" y="18814"/>
                  </a:cubicBezTo>
                  <a:cubicBezTo>
                    <a:pt x="1" y="21916"/>
                    <a:pt x="368" y="39962"/>
                    <a:pt x="368" y="39962"/>
                  </a:cubicBezTo>
                  <a:lnTo>
                    <a:pt x="55640" y="39962"/>
                  </a:lnTo>
                  <a:cubicBezTo>
                    <a:pt x="55640" y="39462"/>
                    <a:pt x="55607" y="38928"/>
                    <a:pt x="55607" y="38394"/>
                  </a:cubicBezTo>
                  <a:cubicBezTo>
                    <a:pt x="55607" y="28888"/>
                    <a:pt x="58943" y="21149"/>
                    <a:pt x="63012" y="21149"/>
                  </a:cubicBezTo>
                  <a:cubicBezTo>
                    <a:pt x="67082" y="21149"/>
                    <a:pt x="70384" y="28888"/>
                    <a:pt x="70384" y="38394"/>
                  </a:cubicBezTo>
                  <a:cubicBezTo>
                    <a:pt x="70384" y="38928"/>
                    <a:pt x="70384" y="39462"/>
                    <a:pt x="70351" y="39962"/>
                  </a:cubicBezTo>
                  <a:lnTo>
                    <a:pt x="96670" y="39962"/>
                  </a:lnTo>
                  <a:cubicBezTo>
                    <a:pt x="96670" y="39428"/>
                    <a:pt x="96670" y="38928"/>
                    <a:pt x="96670" y="38394"/>
                  </a:cubicBezTo>
                  <a:cubicBezTo>
                    <a:pt x="96670" y="28888"/>
                    <a:pt x="99071" y="21149"/>
                    <a:pt x="102040" y="21149"/>
                  </a:cubicBezTo>
                  <a:cubicBezTo>
                    <a:pt x="104042" y="21149"/>
                    <a:pt x="105776" y="24618"/>
                    <a:pt x="106677" y="29755"/>
                  </a:cubicBezTo>
                  <a:lnTo>
                    <a:pt x="106677" y="15678"/>
                  </a:lnTo>
                  <a:cubicBezTo>
                    <a:pt x="106677" y="14344"/>
                    <a:pt x="105743" y="13210"/>
                    <a:pt x="104442" y="12976"/>
                  </a:cubicBezTo>
                  <a:lnTo>
                    <a:pt x="104308" y="12943"/>
                  </a:lnTo>
                  <a:cubicBezTo>
                    <a:pt x="102507" y="12576"/>
                    <a:pt x="99205" y="9140"/>
                    <a:pt x="94101" y="4737"/>
                  </a:cubicBezTo>
                  <a:cubicBezTo>
                    <a:pt x="88998" y="367"/>
                    <a:pt x="84428" y="0"/>
                    <a:pt x="844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3139473" y="2771750"/>
              <a:ext cx="2332493" cy="873791"/>
            </a:xfrm>
            <a:custGeom>
              <a:rect b="b" l="l" r="r" t="t"/>
              <a:pathLst>
                <a:path extrusionOk="0" fill="none" h="39963" w="106677">
                  <a:moveTo>
                    <a:pt x="55607" y="38394"/>
                  </a:moveTo>
                  <a:cubicBezTo>
                    <a:pt x="55607" y="28888"/>
                    <a:pt x="58943" y="21149"/>
                    <a:pt x="63012" y="21149"/>
                  </a:cubicBezTo>
                  <a:cubicBezTo>
                    <a:pt x="67082" y="21149"/>
                    <a:pt x="70384" y="28888"/>
                    <a:pt x="70384" y="38394"/>
                  </a:cubicBezTo>
                  <a:cubicBezTo>
                    <a:pt x="70384" y="38928"/>
                    <a:pt x="70384" y="39462"/>
                    <a:pt x="70351" y="39962"/>
                  </a:cubicBezTo>
                  <a:lnTo>
                    <a:pt x="96670" y="39962"/>
                  </a:lnTo>
                  <a:cubicBezTo>
                    <a:pt x="96670" y="39428"/>
                    <a:pt x="96670" y="38928"/>
                    <a:pt x="96670" y="38394"/>
                  </a:cubicBezTo>
                  <a:cubicBezTo>
                    <a:pt x="96670" y="28888"/>
                    <a:pt x="99071" y="21149"/>
                    <a:pt x="102040" y="21149"/>
                  </a:cubicBezTo>
                  <a:cubicBezTo>
                    <a:pt x="104042" y="21149"/>
                    <a:pt x="105776" y="24618"/>
                    <a:pt x="106677" y="29755"/>
                  </a:cubicBezTo>
                  <a:lnTo>
                    <a:pt x="106677" y="15678"/>
                  </a:lnTo>
                  <a:cubicBezTo>
                    <a:pt x="106677" y="14344"/>
                    <a:pt x="105743" y="13210"/>
                    <a:pt x="104442" y="12976"/>
                  </a:cubicBezTo>
                  <a:lnTo>
                    <a:pt x="104308" y="12943"/>
                  </a:lnTo>
                  <a:cubicBezTo>
                    <a:pt x="102507" y="12576"/>
                    <a:pt x="99205" y="9140"/>
                    <a:pt x="94101" y="4737"/>
                  </a:cubicBezTo>
                  <a:cubicBezTo>
                    <a:pt x="88998" y="367"/>
                    <a:pt x="84428" y="0"/>
                    <a:pt x="84428" y="0"/>
                  </a:cubicBezTo>
                  <a:lnTo>
                    <a:pt x="38361" y="0"/>
                  </a:lnTo>
                  <a:cubicBezTo>
                    <a:pt x="37494" y="0"/>
                    <a:pt x="36627" y="300"/>
                    <a:pt x="35960" y="834"/>
                  </a:cubicBezTo>
                  <a:lnTo>
                    <a:pt x="20248" y="12976"/>
                  </a:lnTo>
                  <a:cubicBezTo>
                    <a:pt x="20248" y="12976"/>
                    <a:pt x="6205" y="15711"/>
                    <a:pt x="3103" y="18814"/>
                  </a:cubicBezTo>
                  <a:cubicBezTo>
                    <a:pt x="1" y="21916"/>
                    <a:pt x="368" y="39962"/>
                    <a:pt x="368" y="39962"/>
                  </a:cubicBezTo>
                  <a:lnTo>
                    <a:pt x="55640" y="39962"/>
                  </a:lnTo>
                  <a:cubicBezTo>
                    <a:pt x="55640" y="39462"/>
                    <a:pt x="55607" y="38928"/>
                    <a:pt x="55607" y="38394"/>
                  </a:cubicBezTo>
                  <a:close/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3582195" y="2771750"/>
              <a:ext cx="1156046" cy="283742"/>
            </a:xfrm>
            <a:custGeom>
              <a:rect b="b" l="l" r="r" t="t"/>
              <a:pathLst>
                <a:path extrusionOk="0" h="12977" w="52872">
                  <a:moveTo>
                    <a:pt x="18113" y="0"/>
                  </a:moveTo>
                  <a:cubicBezTo>
                    <a:pt x="17246" y="0"/>
                    <a:pt x="16379" y="300"/>
                    <a:pt x="15712" y="834"/>
                  </a:cubicBezTo>
                  <a:lnTo>
                    <a:pt x="0" y="12976"/>
                  </a:lnTo>
                  <a:lnTo>
                    <a:pt x="44499" y="12976"/>
                  </a:lnTo>
                  <a:lnTo>
                    <a:pt x="52872" y="0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4048248" y="3161953"/>
              <a:ext cx="291767" cy="68569"/>
            </a:xfrm>
            <a:custGeom>
              <a:rect b="b" l="l" r="r" t="t"/>
              <a:pathLst>
                <a:path extrusionOk="0" h="3136" w="13344">
                  <a:moveTo>
                    <a:pt x="13344" y="0"/>
                  </a:moveTo>
                  <a:lnTo>
                    <a:pt x="13344" y="0"/>
                  </a:lnTo>
                  <a:cubicBezTo>
                    <a:pt x="10842" y="34"/>
                    <a:pt x="6472" y="200"/>
                    <a:pt x="4571" y="968"/>
                  </a:cubicBezTo>
                  <a:cubicBezTo>
                    <a:pt x="3003" y="1568"/>
                    <a:pt x="1468" y="2302"/>
                    <a:pt x="1" y="3136"/>
                  </a:cubicBezTo>
                  <a:lnTo>
                    <a:pt x="8940" y="3136"/>
                  </a:lnTo>
                  <a:lnTo>
                    <a:pt x="13344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4048248" y="3254573"/>
              <a:ext cx="207892" cy="35771"/>
            </a:xfrm>
            <a:custGeom>
              <a:rect b="b" l="l" r="r" t="t"/>
              <a:pathLst>
                <a:path extrusionOk="0" h="1636" w="9508">
                  <a:moveTo>
                    <a:pt x="1" y="1"/>
                  </a:moveTo>
                  <a:lnTo>
                    <a:pt x="1735" y="1569"/>
                  </a:lnTo>
                  <a:cubicBezTo>
                    <a:pt x="1702" y="1602"/>
                    <a:pt x="1669" y="1602"/>
                    <a:pt x="1669" y="1635"/>
                  </a:cubicBezTo>
                  <a:lnTo>
                    <a:pt x="9507" y="1635"/>
                  </a:lnTo>
                  <a:lnTo>
                    <a:pt x="9507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4275819" y="3161953"/>
              <a:ext cx="105039" cy="129113"/>
            </a:xfrm>
            <a:custGeom>
              <a:rect b="b" l="l" r="r" t="t"/>
              <a:pathLst>
                <a:path extrusionOk="0" h="5905" w="4804">
                  <a:moveTo>
                    <a:pt x="4804" y="0"/>
                  </a:moveTo>
                  <a:lnTo>
                    <a:pt x="0" y="3503"/>
                  </a:lnTo>
                  <a:lnTo>
                    <a:pt x="0" y="5905"/>
                  </a:lnTo>
                  <a:cubicBezTo>
                    <a:pt x="734" y="5838"/>
                    <a:pt x="1434" y="5404"/>
                    <a:pt x="1835" y="4770"/>
                  </a:cubicBezTo>
                  <a:cubicBezTo>
                    <a:pt x="2735" y="3336"/>
                    <a:pt x="4803" y="1"/>
                    <a:pt x="4804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3167919" y="3254573"/>
              <a:ext cx="95572" cy="35771"/>
            </a:xfrm>
            <a:custGeom>
              <a:rect b="b" l="l" r="r" t="t"/>
              <a:pathLst>
                <a:path extrusionOk="0" h="1636" w="4371">
                  <a:moveTo>
                    <a:pt x="334" y="1"/>
                  </a:moveTo>
                  <a:cubicBezTo>
                    <a:pt x="201" y="501"/>
                    <a:pt x="101" y="1035"/>
                    <a:pt x="1" y="1635"/>
                  </a:cubicBezTo>
                  <a:lnTo>
                    <a:pt x="2736" y="1635"/>
                  </a:lnTo>
                  <a:cubicBezTo>
                    <a:pt x="2703" y="1602"/>
                    <a:pt x="2703" y="1602"/>
                    <a:pt x="2669" y="1569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3181781" y="3196237"/>
              <a:ext cx="82431" cy="34284"/>
            </a:xfrm>
            <a:custGeom>
              <a:rect b="b" l="l" r="r" t="t"/>
              <a:pathLst>
                <a:path extrusionOk="0" h="1568" w="3770">
                  <a:moveTo>
                    <a:pt x="668" y="0"/>
                  </a:moveTo>
                  <a:cubicBezTo>
                    <a:pt x="401" y="500"/>
                    <a:pt x="167" y="1034"/>
                    <a:pt x="0" y="1568"/>
                  </a:cubicBezTo>
                  <a:lnTo>
                    <a:pt x="3770" y="1568"/>
                  </a:lnTo>
                  <a:cubicBezTo>
                    <a:pt x="2769" y="1001"/>
                    <a:pt x="1735" y="467"/>
                    <a:pt x="668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4555144" y="2808221"/>
              <a:ext cx="673945" cy="247271"/>
            </a:xfrm>
            <a:custGeom>
              <a:rect b="b" l="l" r="r" t="t"/>
              <a:pathLst>
                <a:path extrusionOk="0" h="11309" w="30823">
                  <a:moveTo>
                    <a:pt x="7473" y="0"/>
                  </a:moveTo>
                  <a:lnTo>
                    <a:pt x="1" y="11308"/>
                  </a:lnTo>
                  <a:lnTo>
                    <a:pt x="26987" y="11308"/>
                  </a:lnTo>
                  <a:cubicBezTo>
                    <a:pt x="26987" y="11308"/>
                    <a:pt x="30823" y="10007"/>
                    <a:pt x="29722" y="5271"/>
                  </a:cubicBezTo>
                  <a:cubicBezTo>
                    <a:pt x="29355" y="3669"/>
                    <a:pt x="21683" y="0"/>
                    <a:pt x="2061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4555144" y="2808221"/>
              <a:ext cx="673945" cy="247271"/>
            </a:xfrm>
            <a:custGeom>
              <a:rect b="b" l="l" r="r" t="t"/>
              <a:pathLst>
                <a:path extrusionOk="0" h="11309" w="30823">
                  <a:moveTo>
                    <a:pt x="7473" y="0"/>
                  </a:moveTo>
                  <a:lnTo>
                    <a:pt x="1" y="11308"/>
                  </a:lnTo>
                  <a:lnTo>
                    <a:pt x="26987" y="11308"/>
                  </a:lnTo>
                  <a:cubicBezTo>
                    <a:pt x="26987" y="11308"/>
                    <a:pt x="30823" y="10007"/>
                    <a:pt x="29722" y="5271"/>
                  </a:cubicBezTo>
                  <a:cubicBezTo>
                    <a:pt x="29355" y="3669"/>
                    <a:pt x="21683" y="0"/>
                    <a:pt x="20616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4555144" y="2808221"/>
              <a:ext cx="673945" cy="247271"/>
            </a:xfrm>
            <a:custGeom>
              <a:rect b="b" l="l" r="r" t="t"/>
              <a:pathLst>
                <a:path extrusionOk="0" fill="none" h="11309" w="30823">
                  <a:moveTo>
                    <a:pt x="1" y="11308"/>
                  </a:moveTo>
                  <a:lnTo>
                    <a:pt x="26987" y="11308"/>
                  </a:lnTo>
                  <a:cubicBezTo>
                    <a:pt x="26987" y="11308"/>
                    <a:pt x="30823" y="10007"/>
                    <a:pt x="29722" y="5271"/>
                  </a:cubicBezTo>
                  <a:cubicBezTo>
                    <a:pt x="29355" y="3669"/>
                    <a:pt x="21683" y="0"/>
                    <a:pt x="20616" y="0"/>
                  </a:cubicBezTo>
                  <a:lnTo>
                    <a:pt x="7473" y="0"/>
                  </a:lnTo>
                  <a:close/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3581474" y="2808221"/>
              <a:ext cx="1133438" cy="247271"/>
            </a:xfrm>
            <a:custGeom>
              <a:rect b="b" l="l" r="r" t="t"/>
              <a:pathLst>
                <a:path extrusionOk="0" h="11309" w="51838">
                  <a:moveTo>
                    <a:pt x="14677" y="0"/>
                  </a:moveTo>
                  <a:lnTo>
                    <a:pt x="0" y="11308"/>
                  </a:lnTo>
                  <a:lnTo>
                    <a:pt x="44532" y="11308"/>
                  </a:lnTo>
                  <a:lnTo>
                    <a:pt x="51837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3278775" y="3238524"/>
              <a:ext cx="654266" cy="127670"/>
            </a:xfrm>
            <a:custGeom>
              <a:rect b="b" l="l" r="r" t="t"/>
              <a:pathLst>
                <a:path extrusionOk="0" h="5839" w="29923">
                  <a:moveTo>
                    <a:pt x="1" y="1"/>
                  </a:moveTo>
                  <a:lnTo>
                    <a:pt x="1" y="3837"/>
                  </a:lnTo>
                  <a:lnTo>
                    <a:pt x="2736" y="5838"/>
                  </a:lnTo>
                  <a:lnTo>
                    <a:pt x="24819" y="5838"/>
                  </a:lnTo>
                  <a:lnTo>
                    <a:pt x="29922" y="3637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3278775" y="3238524"/>
              <a:ext cx="22630" cy="22630"/>
            </a:xfrm>
            <a:custGeom>
              <a:rect b="b" l="l" r="r" t="t"/>
              <a:pathLst>
                <a:path extrusionOk="0" h="1035" w="1035">
                  <a:moveTo>
                    <a:pt x="1" y="1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3303591" y="3263341"/>
              <a:ext cx="21887" cy="22630"/>
            </a:xfrm>
            <a:custGeom>
              <a:rect b="b" l="l" r="r" t="t"/>
              <a:pathLst>
                <a:path extrusionOk="0" h="1035" w="1001">
                  <a:moveTo>
                    <a:pt x="0" y="0"/>
                  </a:moveTo>
                  <a:lnTo>
                    <a:pt x="0" y="1034"/>
                  </a:lnTo>
                  <a:lnTo>
                    <a:pt x="1001" y="1034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3327643" y="3288136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3352438" y="3312931"/>
              <a:ext cx="22652" cy="21887"/>
            </a:xfrm>
            <a:custGeom>
              <a:rect b="b" l="l" r="r" t="t"/>
              <a:pathLst>
                <a:path extrusionOk="0" h="1001" w="1036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3906038" y="3238524"/>
              <a:ext cx="22630" cy="22630"/>
            </a:xfrm>
            <a:custGeom>
              <a:rect b="b" l="l" r="r" t="t"/>
              <a:pathLst>
                <a:path extrusionOk="0" h="1035" w="1035">
                  <a:moveTo>
                    <a:pt x="0" y="1"/>
                  </a:moveTo>
                  <a:lnTo>
                    <a:pt x="0" y="1035"/>
                  </a:lnTo>
                  <a:lnTo>
                    <a:pt x="1034" y="103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3881221" y="3263341"/>
              <a:ext cx="22630" cy="22630"/>
            </a:xfrm>
            <a:custGeom>
              <a:rect b="b" l="l" r="r" t="t"/>
              <a:pathLst>
                <a:path extrusionOk="0" h="1035" w="1035">
                  <a:moveTo>
                    <a:pt x="1" y="0"/>
                  </a:moveTo>
                  <a:lnTo>
                    <a:pt x="1" y="1034"/>
                  </a:lnTo>
                  <a:lnTo>
                    <a:pt x="1035" y="1034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3856426" y="3288136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3832353" y="3312931"/>
              <a:ext cx="21909" cy="21887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3386722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3421006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3455291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0" y="0"/>
                  </a:moveTo>
                  <a:lnTo>
                    <a:pt x="0" y="1001"/>
                  </a:lnTo>
                  <a:lnTo>
                    <a:pt x="1034" y="1001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3489575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0" y="0"/>
                  </a:moveTo>
                  <a:lnTo>
                    <a:pt x="0" y="1001"/>
                  </a:lnTo>
                  <a:lnTo>
                    <a:pt x="1034" y="1001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3523838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3558122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1" y="0"/>
                  </a:moveTo>
                  <a:lnTo>
                    <a:pt x="1" y="1001"/>
                  </a:lnTo>
                  <a:lnTo>
                    <a:pt x="1035" y="10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3592406" y="3312931"/>
              <a:ext cx="21909" cy="21887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3626691" y="3312931"/>
              <a:ext cx="21887" cy="21887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3660975" y="3312931"/>
              <a:ext cx="22630" cy="21887"/>
            </a:xfrm>
            <a:custGeom>
              <a:rect b="b" l="l" r="r" t="t"/>
              <a:pathLst>
                <a:path extrusionOk="0" h="1001" w="1035">
                  <a:moveTo>
                    <a:pt x="0" y="0"/>
                  </a:moveTo>
                  <a:lnTo>
                    <a:pt x="0" y="1001"/>
                  </a:lnTo>
                  <a:lnTo>
                    <a:pt x="1034" y="1001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3695237" y="3312931"/>
              <a:ext cx="21909" cy="21887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2" y="1001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3729522" y="3312931"/>
              <a:ext cx="21909" cy="21887"/>
            </a:xfrm>
            <a:custGeom>
              <a:rect b="b" l="l" r="r" t="t"/>
              <a:pathLst>
                <a:path extrusionOk="0" h="1001" w="1002">
                  <a:moveTo>
                    <a:pt x="1" y="0"/>
                  </a:moveTo>
                  <a:lnTo>
                    <a:pt x="1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3763806" y="3312931"/>
              <a:ext cx="21909" cy="21887"/>
            </a:xfrm>
            <a:custGeom>
              <a:rect b="b" l="l" r="r" t="t"/>
              <a:pathLst>
                <a:path extrusionOk="0" h="1001" w="1002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3798090" y="3312931"/>
              <a:ext cx="21887" cy="21887"/>
            </a:xfrm>
            <a:custGeom>
              <a:rect b="b" l="l" r="r" t="t"/>
              <a:pathLst>
                <a:path extrusionOk="0" h="1001" w="1001">
                  <a:moveTo>
                    <a:pt x="0" y="0"/>
                  </a:moveTo>
                  <a:lnTo>
                    <a:pt x="0" y="1001"/>
                  </a:lnTo>
                  <a:lnTo>
                    <a:pt x="1001" y="10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3147497" y="3338447"/>
              <a:ext cx="1113016" cy="215195"/>
            </a:xfrm>
            <a:custGeom>
              <a:rect b="b" l="l" r="r" t="t"/>
              <a:pathLst>
                <a:path extrusionOk="0" h="9842" w="50904">
                  <a:moveTo>
                    <a:pt x="50904" y="1"/>
                  </a:moveTo>
                  <a:lnTo>
                    <a:pt x="46500" y="6005"/>
                  </a:lnTo>
                  <a:lnTo>
                    <a:pt x="1068" y="6005"/>
                  </a:lnTo>
                  <a:lnTo>
                    <a:pt x="468" y="1135"/>
                  </a:lnTo>
                  <a:cubicBezTo>
                    <a:pt x="201" y="3837"/>
                    <a:pt x="67" y="6672"/>
                    <a:pt x="1" y="9007"/>
                  </a:cubicBezTo>
                  <a:lnTo>
                    <a:pt x="167" y="9674"/>
                  </a:lnTo>
                  <a:lnTo>
                    <a:pt x="1068" y="7840"/>
                  </a:lnTo>
                  <a:lnTo>
                    <a:pt x="4971" y="7840"/>
                  </a:lnTo>
                  <a:lnTo>
                    <a:pt x="2569" y="9841"/>
                  </a:lnTo>
                  <a:lnTo>
                    <a:pt x="38662" y="9841"/>
                  </a:lnTo>
                  <a:lnTo>
                    <a:pt x="37394" y="7806"/>
                  </a:lnTo>
                  <a:lnTo>
                    <a:pt x="46500" y="7806"/>
                  </a:lnTo>
                  <a:lnTo>
                    <a:pt x="49069" y="9274"/>
                  </a:lnTo>
                  <a:lnTo>
                    <a:pt x="50904" y="9274"/>
                  </a:lnTo>
                  <a:lnTo>
                    <a:pt x="50904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4722171" y="2950256"/>
              <a:ext cx="177260" cy="143150"/>
            </a:xfrm>
            <a:custGeom>
              <a:rect b="b" l="l" r="r" t="t"/>
              <a:pathLst>
                <a:path extrusionOk="0" h="6547" w="8107">
                  <a:moveTo>
                    <a:pt x="2408" y="1"/>
                  </a:moveTo>
                  <a:cubicBezTo>
                    <a:pt x="2207" y="1"/>
                    <a:pt x="2025" y="14"/>
                    <a:pt x="1869" y="42"/>
                  </a:cubicBezTo>
                  <a:cubicBezTo>
                    <a:pt x="1035" y="176"/>
                    <a:pt x="568" y="1043"/>
                    <a:pt x="301" y="1910"/>
                  </a:cubicBezTo>
                  <a:cubicBezTo>
                    <a:pt x="1" y="2844"/>
                    <a:pt x="668" y="3778"/>
                    <a:pt x="1635" y="3778"/>
                  </a:cubicBezTo>
                  <a:lnTo>
                    <a:pt x="1869" y="3778"/>
                  </a:lnTo>
                  <a:cubicBezTo>
                    <a:pt x="1702" y="4078"/>
                    <a:pt x="1502" y="4345"/>
                    <a:pt x="1235" y="4545"/>
                  </a:cubicBezTo>
                  <a:cubicBezTo>
                    <a:pt x="634" y="5046"/>
                    <a:pt x="634" y="6013"/>
                    <a:pt x="1235" y="6513"/>
                  </a:cubicBezTo>
                  <a:lnTo>
                    <a:pt x="1302" y="6547"/>
                  </a:lnTo>
                  <a:lnTo>
                    <a:pt x="4070" y="3511"/>
                  </a:lnTo>
                  <a:lnTo>
                    <a:pt x="7573" y="3511"/>
                  </a:lnTo>
                  <a:cubicBezTo>
                    <a:pt x="8106" y="3511"/>
                    <a:pt x="8106" y="3078"/>
                    <a:pt x="8106" y="2110"/>
                  </a:cubicBezTo>
                  <a:cubicBezTo>
                    <a:pt x="8106" y="1234"/>
                    <a:pt x="4353" y="1"/>
                    <a:pt x="2408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4871684" y="2808221"/>
              <a:ext cx="105783" cy="247271"/>
            </a:xfrm>
            <a:custGeom>
              <a:rect b="b" l="l" r="r" t="t"/>
              <a:pathLst>
                <a:path extrusionOk="0" h="11309" w="4838">
                  <a:moveTo>
                    <a:pt x="1" y="0"/>
                  </a:moveTo>
                  <a:cubicBezTo>
                    <a:pt x="868" y="1901"/>
                    <a:pt x="2970" y="6805"/>
                    <a:pt x="3303" y="11308"/>
                  </a:cubicBezTo>
                  <a:lnTo>
                    <a:pt x="4838" y="11308"/>
                  </a:lnTo>
                  <a:cubicBezTo>
                    <a:pt x="4671" y="9040"/>
                    <a:pt x="4037" y="4136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3709100" y="2857089"/>
              <a:ext cx="698018" cy="198403"/>
            </a:xfrm>
            <a:custGeom>
              <a:rect b="b" l="l" r="r" t="t"/>
              <a:pathLst>
                <a:path extrusionOk="0" h="9074" w="31924">
                  <a:moveTo>
                    <a:pt x="27887" y="1501"/>
                  </a:moveTo>
                  <a:lnTo>
                    <a:pt x="27353" y="2068"/>
                  </a:lnTo>
                  <a:cubicBezTo>
                    <a:pt x="27353" y="2068"/>
                    <a:pt x="28721" y="2202"/>
                    <a:pt x="28888" y="3036"/>
                  </a:cubicBezTo>
                  <a:cubicBezTo>
                    <a:pt x="28955" y="3869"/>
                    <a:pt x="29021" y="4703"/>
                    <a:pt x="29021" y="5537"/>
                  </a:cubicBezTo>
                  <a:lnTo>
                    <a:pt x="29989" y="5537"/>
                  </a:lnTo>
                  <a:cubicBezTo>
                    <a:pt x="29989" y="5537"/>
                    <a:pt x="29989" y="4003"/>
                    <a:pt x="30689" y="3302"/>
                  </a:cubicBezTo>
                  <a:cubicBezTo>
                    <a:pt x="31056" y="2935"/>
                    <a:pt x="31490" y="2535"/>
                    <a:pt x="31923" y="2202"/>
                  </a:cubicBezTo>
                  <a:lnTo>
                    <a:pt x="31223" y="1801"/>
                  </a:lnTo>
                  <a:lnTo>
                    <a:pt x="29855" y="1501"/>
                  </a:lnTo>
                  <a:close/>
                  <a:moveTo>
                    <a:pt x="17346" y="0"/>
                  </a:moveTo>
                  <a:lnTo>
                    <a:pt x="13444" y="267"/>
                  </a:lnTo>
                  <a:cubicBezTo>
                    <a:pt x="11375" y="867"/>
                    <a:pt x="9441" y="1768"/>
                    <a:pt x="7606" y="2902"/>
                  </a:cubicBezTo>
                  <a:cubicBezTo>
                    <a:pt x="5271" y="4336"/>
                    <a:pt x="1702" y="7505"/>
                    <a:pt x="1" y="9073"/>
                  </a:cubicBezTo>
                  <a:lnTo>
                    <a:pt x="11409" y="9073"/>
                  </a:lnTo>
                  <a:lnTo>
                    <a:pt x="17346" y="0"/>
                  </a:lnTo>
                  <a:close/>
                  <a:moveTo>
                    <a:pt x="22483" y="834"/>
                  </a:moveTo>
                  <a:lnTo>
                    <a:pt x="19615" y="9073"/>
                  </a:lnTo>
                  <a:lnTo>
                    <a:pt x="23017" y="9073"/>
                  </a:lnTo>
                  <a:lnTo>
                    <a:pt x="23017" y="4837"/>
                  </a:lnTo>
                  <a:cubicBezTo>
                    <a:pt x="23050" y="3903"/>
                    <a:pt x="23451" y="3002"/>
                    <a:pt x="24151" y="2335"/>
                  </a:cubicBezTo>
                  <a:lnTo>
                    <a:pt x="23584" y="834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4727287" y="3006602"/>
              <a:ext cx="172143" cy="87547"/>
            </a:xfrm>
            <a:custGeom>
              <a:rect b="b" l="l" r="r" t="t"/>
              <a:pathLst>
                <a:path extrusionOk="0" h="4004" w="7873">
                  <a:moveTo>
                    <a:pt x="0" y="0"/>
                  </a:moveTo>
                  <a:cubicBezTo>
                    <a:pt x="100" y="701"/>
                    <a:pt x="701" y="1201"/>
                    <a:pt x="1401" y="1201"/>
                  </a:cubicBezTo>
                  <a:lnTo>
                    <a:pt x="1635" y="1201"/>
                  </a:lnTo>
                  <a:cubicBezTo>
                    <a:pt x="1468" y="1501"/>
                    <a:pt x="1268" y="1768"/>
                    <a:pt x="1001" y="1968"/>
                  </a:cubicBezTo>
                  <a:cubicBezTo>
                    <a:pt x="400" y="2502"/>
                    <a:pt x="400" y="3436"/>
                    <a:pt x="1001" y="3936"/>
                  </a:cubicBezTo>
                  <a:lnTo>
                    <a:pt x="1068" y="4003"/>
                  </a:lnTo>
                  <a:lnTo>
                    <a:pt x="3836" y="934"/>
                  </a:lnTo>
                  <a:lnTo>
                    <a:pt x="7339" y="934"/>
                  </a:lnTo>
                  <a:cubicBezTo>
                    <a:pt x="7772" y="934"/>
                    <a:pt x="7872" y="634"/>
                    <a:pt x="7872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868776" y="3128390"/>
              <a:ext cx="67847" cy="14628"/>
            </a:xfrm>
            <a:custGeom>
              <a:rect b="b" l="l" r="r" t="t"/>
              <a:pathLst>
                <a:path extrusionOk="0" h="669" w="3103">
                  <a:moveTo>
                    <a:pt x="0" y="1"/>
                  </a:moveTo>
                  <a:lnTo>
                    <a:pt x="0" y="668"/>
                  </a:lnTo>
                  <a:lnTo>
                    <a:pt x="3103" y="668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5176569" y="3128390"/>
              <a:ext cx="68569" cy="14628"/>
            </a:xfrm>
            <a:custGeom>
              <a:rect b="b" l="l" r="r" t="t"/>
              <a:pathLst>
                <a:path extrusionOk="0" h="669" w="3136">
                  <a:moveTo>
                    <a:pt x="0" y="1"/>
                  </a:moveTo>
                  <a:lnTo>
                    <a:pt x="0" y="668"/>
                  </a:lnTo>
                  <a:lnTo>
                    <a:pt x="3136" y="668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5205737" y="3070055"/>
              <a:ext cx="121832" cy="503267"/>
            </a:xfrm>
            <a:custGeom>
              <a:rect b="b" l="l" r="r" t="t"/>
              <a:pathLst>
                <a:path extrusionOk="0" fill="none" h="23017" w="5572">
                  <a:moveTo>
                    <a:pt x="2002" y="0"/>
                  </a:moveTo>
                  <a:cubicBezTo>
                    <a:pt x="2002" y="0"/>
                    <a:pt x="4270" y="1535"/>
                    <a:pt x="5571" y="6939"/>
                  </a:cubicBezTo>
                  <a:cubicBezTo>
                    <a:pt x="5571" y="6939"/>
                    <a:pt x="0" y="7606"/>
                    <a:pt x="0" y="23017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4677675" y="3587883"/>
              <a:ext cx="575487" cy="57658"/>
            </a:xfrm>
            <a:custGeom>
              <a:rect b="b" l="l" r="r" t="t"/>
              <a:pathLst>
                <a:path extrusionOk="0" h="2637" w="26320">
                  <a:moveTo>
                    <a:pt x="34" y="1"/>
                  </a:moveTo>
                  <a:lnTo>
                    <a:pt x="34" y="1068"/>
                  </a:lnTo>
                  <a:cubicBezTo>
                    <a:pt x="34" y="1602"/>
                    <a:pt x="34" y="2136"/>
                    <a:pt x="1" y="2636"/>
                  </a:cubicBezTo>
                  <a:lnTo>
                    <a:pt x="26320" y="2636"/>
                  </a:lnTo>
                  <a:cubicBezTo>
                    <a:pt x="26286" y="2102"/>
                    <a:pt x="26286" y="1602"/>
                    <a:pt x="26286" y="1068"/>
                  </a:cubicBezTo>
                  <a:lnTo>
                    <a:pt x="26286" y="968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3146776" y="3587883"/>
              <a:ext cx="1209288" cy="57658"/>
            </a:xfrm>
            <a:custGeom>
              <a:rect b="b" l="l" r="r" t="t"/>
              <a:pathLst>
                <a:path extrusionOk="0" h="2637" w="55307">
                  <a:moveTo>
                    <a:pt x="0" y="1"/>
                  </a:moveTo>
                  <a:lnTo>
                    <a:pt x="0" y="2636"/>
                  </a:lnTo>
                  <a:lnTo>
                    <a:pt x="55306" y="2636"/>
                  </a:lnTo>
                  <a:cubicBezTo>
                    <a:pt x="55306" y="2136"/>
                    <a:pt x="55273" y="1602"/>
                    <a:pt x="55273" y="1068"/>
                  </a:cubicBezTo>
                  <a:lnTo>
                    <a:pt x="55273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5407048" y="3099222"/>
              <a:ext cx="64917" cy="147348"/>
            </a:xfrm>
            <a:custGeom>
              <a:rect b="b" l="l" r="r" t="t"/>
              <a:pathLst>
                <a:path extrusionOk="0" h="6739" w="2969">
                  <a:moveTo>
                    <a:pt x="2001" y="1"/>
                  </a:moveTo>
                  <a:cubicBezTo>
                    <a:pt x="801" y="1"/>
                    <a:pt x="0" y="1302"/>
                    <a:pt x="600" y="2369"/>
                  </a:cubicBezTo>
                  <a:lnTo>
                    <a:pt x="2969" y="6739"/>
                  </a:lnTo>
                  <a:lnTo>
                    <a:pt x="2969" y="701"/>
                  </a:lnTo>
                  <a:cubicBezTo>
                    <a:pt x="2969" y="468"/>
                    <a:pt x="2935" y="234"/>
                    <a:pt x="2869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4981818" y="3105782"/>
              <a:ext cx="109434" cy="425974"/>
            </a:xfrm>
            <a:custGeom>
              <a:rect b="b" l="l" r="r" t="t"/>
              <a:pathLst>
                <a:path extrusionOk="0" fill="none" h="19482" w="5005">
                  <a:moveTo>
                    <a:pt x="1" y="1"/>
                  </a:moveTo>
                  <a:cubicBezTo>
                    <a:pt x="1" y="1"/>
                    <a:pt x="5004" y="7239"/>
                    <a:pt x="1" y="1948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35"/>
          <p:cNvGrpSpPr/>
          <p:nvPr/>
        </p:nvGrpSpPr>
        <p:grpSpPr>
          <a:xfrm>
            <a:off x="4221065" y="1395125"/>
            <a:ext cx="1420333" cy="864000"/>
            <a:chOff x="957005" y="1695575"/>
            <a:chExt cx="1595700" cy="864000"/>
          </a:xfrm>
        </p:grpSpPr>
        <p:sp>
          <p:nvSpPr>
            <p:cNvPr id="505" name="Google Shape;505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06" name="Google Shape;506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7" name="Google Shape;507;p35"/>
          <p:cNvGrpSpPr/>
          <p:nvPr/>
        </p:nvGrpSpPr>
        <p:grpSpPr>
          <a:xfrm>
            <a:off x="4221065" y="3272525"/>
            <a:ext cx="1420333" cy="864000"/>
            <a:chOff x="957005" y="1695575"/>
            <a:chExt cx="1595700" cy="864000"/>
          </a:xfrm>
        </p:grpSpPr>
        <p:sp>
          <p:nvSpPr>
            <p:cNvPr id="508" name="Google Shape;508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09" name="Google Shape;509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10" name="Google Shape;510;p35"/>
          <p:cNvGrpSpPr/>
          <p:nvPr/>
        </p:nvGrpSpPr>
        <p:grpSpPr>
          <a:xfrm>
            <a:off x="4221065" y="2333813"/>
            <a:ext cx="1420333" cy="864000"/>
            <a:chOff x="957005" y="1695575"/>
            <a:chExt cx="1595700" cy="864000"/>
          </a:xfrm>
        </p:grpSpPr>
        <p:sp>
          <p:nvSpPr>
            <p:cNvPr id="511" name="Google Shape;511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12" name="Google Shape;512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13" name="Google Shape;513;p35"/>
          <p:cNvGrpSpPr/>
          <p:nvPr/>
        </p:nvGrpSpPr>
        <p:grpSpPr>
          <a:xfrm>
            <a:off x="6547256" y="1395125"/>
            <a:ext cx="1420333" cy="864000"/>
            <a:chOff x="957005" y="1695575"/>
            <a:chExt cx="1595700" cy="864000"/>
          </a:xfrm>
        </p:grpSpPr>
        <p:sp>
          <p:nvSpPr>
            <p:cNvPr id="514" name="Google Shape;514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15" name="Google Shape;515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16" name="Google Shape;516;p35"/>
          <p:cNvGrpSpPr/>
          <p:nvPr/>
        </p:nvGrpSpPr>
        <p:grpSpPr>
          <a:xfrm>
            <a:off x="6547209" y="3272525"/>
            <a:ext cx="1420333" cy="864000"/>
            <a:chOff x="957005" y="1695575"/>
            <a:chExt cx="1595700" cy="864000"/>
          </a:xfrm>
        </p:grpSpPr>
        <p:sp>
          <p:nvSpPr>
            <p:cNvPr id="517" name="Google Shape;517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18" name="Google Shape;518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19" name="Google Shape;519;p35"/>
          <p:cNvGrpSpPr/>
          <p:nvPr/>
        </p:nvGrpSpPr>
        <p:grpSpPr>
          <a:xfrm>
            <a:off x="6547209" y="2333813"/>
            <a:ext cx="1420333" cy="864000"/>
            <a:chOff x="957005" y="1695575"/>
            <a:chExt cx="1595700" cy="864000"/>
          </a:xfrm>
        </p:grpSpPr>
        <p:sp>
          <p:nvSpPr>
            <p:cNvPr id="520" name="Google Shape;520;p35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21" name="Google Shape;521;p35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2" name="Google Shape;522;p35"/>
          <p:cNvGrpSpPr/>
          <p:nvPr/>
        </p:nvGrpSpPr>
        <p:grpSpPr>
          <a:xfrm>
            <a:off x="5764500" y="1552948"/>
            <a:ext cx="659596" cy="548345"/>
            <a:chOff x="4857150" y="1419910"/>
            <a:chExt cx="659596" cy="548345"/>
          </a:xfrm>
        </p:grpSpPr>
        <p:sp>
          <p:nvSpPr>
            <p:cNvPr id="523" name="Google Shape;523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25" name="Google Shape;525;p35"/>
          <p:cNvGrpSpPr/>
          <p:nvPr/>
        </p:nvGrpSpPr>
        <p:grpSpPr>
          <a:xfrm>
            <a:off x="8088350" y="1552948"/>
            <a:ext cx="659596" cy="548345"/>
            <a:chOff x="4857150" y="1419910"/>
            <a:chExt cx="659596" cy="548345"/>
          </a:xfrm>
        </p:grpSpPr>
        <p:sp>
          <p:nvSpPr>
            <p:cNvPr id="526" name="Google Shape;526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04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28" name="Google Shape;528;p35"/>
          <p:cNvGrpSpPr/>
          <p:nvPr/>
        </p:nvGrpSpPr>
        <p:grpSpPr>
          <a:xfrm>
            <a:off x="5764500" y="2491635"/>
            <a:ext cx="659596" cy="548345"/>
            <a:chOff x="4857150" y="1419910"/>
            <a:chExt cx="659596" cy="548345"/>
          </a:xfrm>
        </p:grpSpPr>
        <p:sp>
          <p:nvSpPr>
            <p:cNvPr id="529" name="Google Shape;529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1" name="Google Shape;531;p35"/>
          <p:cNvGrpSpPr/>
          <p:nvPr/>
        </p:nvGrpSpPr>
        <p:grpSpPr>
          <a:xfrm>
            <a:off x="8088350" y="2491635"/>
            <a:ext cx="659596" cy="548345"/>
            <a:chOff x="4857150" y="1419910"/>
            <a:chExt cx="659596" cy="548345"/>
          </a:xfrm>
        </p:grpSpPr>
        <p:sp>
          <p:nvSpPr>
            <p:cNvPr id="532" name="Google Shape;532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05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4" name="Google Shape;534;p35"/>
          <p:cNvGrpSpPr/>
          <p:nvPr/>
        </p:nvGrpSpPr>
        <p:grpSpPr>
          <a:xfrm>
            <a:off x="5764500" y="3430335"/>
            <a:ext cx="659596" cy="548345"/>
            <a:chOff x="4857150" y="1419910"/>
            <a:chExt cx="659596" cy="548345"/>
          </a:xfrm>
        </p:grpSpPr>
        <p:sp>
          <p:nvSpPr>
            <p:cNvPr id="535" name="Google Shape;535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7" name="Google Shape;537;p35"/>
          <p:cNvGrpSpPr/>
          <p:nvPr/>
        </p:nvGrpSpPr>
        <p:grpSpPr>
          <a:xfrm>
            <a:off x="8088350" y="3430335"/>
            <a:ext cx="659596" cy="548345"/>
            <a:chOff x="4857150" y="1419910"/>
            <a:chExt cx="659596" cy="548345"/>
          </a:xfrm>
        </p:grpSpPr>
        <p:sp>
          <p:nvSpPr>
            <p:cNvPr id="538" name="Google Shape;538;p35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06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0" name="Google Shape;540;p35"/>
          <p:cNvGrpSpPr/>
          <p:nvPr/>
        </p:nvGrpSpPr>
        <p:grpSpPr>
          <a:xfrm>
            <a:off x="616136" y="2576107"/>
            <a:ext cx="327779" cy="272495"/>
            <a:chOff x="522536" y="937607"/>
            <a:chExt cx="327779" cy="272495"/>
          </a:xfrm>
        </p:grpSpPr>
        <p:sp>
          <p:nvSpPr>
            <p:cNvPr id="541" name="Google Shape;541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3" name="Google Shape;543;p35"/>
          <p:cNvGrpSpPr/>
          <p:nvPr/>
        </p:nvGrpSpPr>
        <p:grpSpPr>
          <a:xfrm>
            <a:off x="1127061" y="2967757"/>
            <a:ext cx="327779" cy="272495"/>
            <a:chOff x="522536" y="937607"/>
            <a:chExt cx="327779" cy="272495"/>
          </a:xfrm>
        </p:grpSpPr>
        <p:sp>
          <p:nvSpPr>
            <p:cNvPr id="544" name="Google Shape;544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6" name="Google Shape;546;p35"/>
          <p:cNvGrpSpPr/>
          <p:nvPr/>
        </p:nvGrpSpPr>
        <p:grpSpPr>
          <a:xfrm>
            <a:off x="594886" y="3302282"/>
            <a:ext cx="327779" cy="272495"/>
            <a:chOff x="522536" y="937607"/>
            <a:chExt cx="327779" cy="272495"/>
          </a:xfrm>
        </p:grpSpPr>
        <p:sp>
          <p:nvSpPr>
            <p:cNvPr id="547" name="Google Shape;547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9" name="Google Shape;549;p35"/>
          <p:cNvGrpSpPr/>
          <p:nvPr/>
        </p:nvGrpSpPr>
        <p:grpSpPr>
          <a:xfrm>
            <a:off x="1054736" y="3779182"/>
            <a:ext cx="327779" cy="272495"/>
            <a:chOff x="522536" y="937607"/>
            <a:chExt cx="327779" cy="272495"/>
          </a:xfrm>
        </p:grpSpPr>
        <p:sp>
          <p:nvSpPr>
            <p:cNvPr id="550" name="Google Shape;550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2" name="Google Shape;552;p35"/>
          <p:cNvGrpSpPr/>
          <p:nvPr/>
        </p:nvGrpSpPr>
        <p:grpSpPr>
          <a:xfrm>
            <a:off x="2017011" y="2725957"/>
            <a:ext cx="327779" cy="272495"/>
            <a:chOff x="522536" y="937607"/>
            <a:chExt cx="327779" cy="272495"/>
          </a:xfrm>
        </p:grpSpPr>
        <p:sp>
          <p:nvSpPr>
            <p:cNvPr id="553" name="Google Shape;553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5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5" name="Google Shape;555;p35"/>
          <p:cNvGrpSpPr/>
          <p:nvPr/>
        </p:nvGrpSpPr>
        <p:grpSpPr>
          <a:xfrm>
            <a:off x="3630761" y="3368907"/>
            <a:ext cx="327779" cy="272495"/>
            <a:chOff x="522536" y="937607"/>
            <a:chExt cx="327779" cy="272495"/>
          </a:xfrm>
        </p:grpSpPr>
        <p:sp>
          <p:nvSpPr>
            <p:cNvPr id="556" name="Google Shape;556;p35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6</a:t>
              </a:r>
              <a:endParaRPr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6"/>
          <p:cNvSpPr/>
          <p:nvPr/>
        </p:nvSpPr>
        <p:spPr>
          <a:xfrm>
            <a:off x="346514" y="1214811"/>
            <a:ext cx="1120994" cy="93192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36"/>
          <p:cNvSpPr/>
          <p:nvPr/>
        </p:nvSpPr>
        <p:spPr>
          <a:xfrm>
            <a:off x="3194389" y="1214811"/>
            <a:ext cx="1120994" cy="93192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36"/>
          <p:cNvSpPr/>
          <p:nvPr/>
        </p:nvSpPr>
        <p:spPr>
          <a:xfrm>
            <a:off x="6036076" y="1214811"/>
            <a:ext cx="1120994" cy="931925"/>
          </a:xfrm>
          <a:custGeom>
            <a:rect b="b" l="l" r="r" t="t"/>
            <a:pathLst>
              <a:path extrusionOk="0" h="149108" w="179359">
                <a:moveTo>
                  <a:pt x="90668" y="1"/>
                </a:moveTo>
                <a:cubicBezTo>
                  <a:pt x="59095" y="1"/>
                  <a:pt x="36219" y="21173"/>
                  <a:pt x="26149" y="39718"/>
                </a:cubicBezTo>
                <a:cubicBezTo>
                  <a:pt x="1" y="87844"/>
                  <a:pt x="41410" y="149108"/>
                  <a:pt x="92859" y="149108"/>
                </a:cubicBezTo>
                <a:cubicBezTo>
                  <a:pt x="93260" y="149108"/>
                  <a:pt x="93662" y="149104"/>
                  <a:pt x="94064" y="149096"/>
                </a:cubicBezTo>
                <a:cubicBezTo>
                  <a:pt x="146034" y="148129"/>
                  <a:pt x="170152" y="115239"/>
                  <a:pt x="174755" y="75644"/>
                </a:cubicBezTo>
                <a:cubicBezTo>
                  <a:pt x="179358" y="36049"/>
                  <a:pt x="151338" y="13266"/>
                  <a:pt x="109842" y="2525"/>
                </a:cubicBezTo>
                <a:cubicBezTo>
                  <a:pt x="103148" y="785"/>
                  <a:pt x="96747" y="1"/>
                  <a:pt x="90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6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Renewable Energy Infographics</a:t>
            </a:r>
            <a:endParaRPr/>
          </a:p>
        </p:txBody>
      </p:sp>
      <p:grpSp>
        <p:nvGrpSpPr>
          <p:cNvPr id="566" name="Google Shape;566;p36"/>
          <p:cNvGrpSpPr/>
          <p:nvPr/>
        </p:nvGrpSpPr>
        <p:grpSpPr>
          <a:xfrm>
            <a:off x="492910" y="2209845"/>
            <a:ext cx="3098382" cy="2637116"/>
            <a:chOff x="1301100" y="907876"/>
            <a:chExt cx="5064371" cy="4310422"/>
          </a:xfrm>
        </p:grpSpPr>
        <p:sp>
          <p:nvSpPr>
            <p:cNvPr id="567" name="Google Shape;567;p36"/>
            <p:cNvSpPr/>
            <p:nvPr/>
          </p:nvSpPr>
          <p:spPr>
            <a:xfrm>
              <a:off x="1455220" y="907876"/>
              <a:ext cx="4910252" cy="4310422"/>
            </a:xfrm>
            <a:custGeom>
              <a:rect b="b" l="l" r="r" t="t"/>
              <a:pathLst>
                <a:path extrusionOk="0" h="179882" w="204914">
                  <a:moveTo>
                    <a:pt x="121856" y="1"/>
                  </a:moveTo>
                  <a:cubicBezTo>
                    <a:pt x="75417" y="1"/>
                    <a:pt x="56540" y="36950"/>
                    <a:pt x="40796" y="46618"/>
                  </a:cubicBezTo>
                  <a:cubicBezTo>
                    <a:pt x="24718" y="56492"/>
                    <a:pt x="1" y="73404"/>
                    <a:pt x="1668" y="108863"/>
                  </a:cubicBezTo>
                  <a:cubicBezTo>
                    <a:pt x="3336" y="144288"/>
                    <a:pt x="28854" y="177645"/>
                    <a:pt x="78290" y="179747"/>
                  </a:cubicBezTo>
                  <a:cubicBezTo>
                    <a:pt x="80467" y="179838"/>
                    <a:pt x="82556" y="179882"/>
                    <a:pt x="84560" y="179882"/>
                  </a:cubicBezTo>
                  <a:cubicBezTo>
                    <a:pt x="128063" y="179882"/>
                    <a:pt x="132244" y="159201"/>
                    <a:pt x="158647" y="151293"/>
                  </a:cubicBezTo>
                  <a:cubicBezTo>
                    <a:pt x="176927" y="145856"/>
                    <a:pt x="189936" y="127409"/>
                    <a:pt x="196274" y="110397"/>
                  </a:cubicBezTo>
                  <a:cubicBezTo>
                    <a:pt x="204914" y="87181"/>
                    <a:pt x="204513" y="57059"/>
                    <a:pt x="191571" y="35110"/>
                  </a:cubicBezTo>
                  <a:cubicBezTo>
                    <a:pt x="190904" y="34009"/>
                    <a:pt x="190236" y="32908"/>
                    <a:pt x="189503" y="31808"/>
                  </a:cubicBezTo>
                  <a:cubicBezTo>
                    <a:pt x="179829" y="17497"/>
                    <a:pt x="163217" y="7690"/>
                    <a:pt x="146839" y="3287"/>
                  </a:cubicBezTo>
                  <a:cubicBezTo>
                    <a:pt x="139667" y="1352"/>
                    <a:pt x="132295" y="285"/>
                    <a:pt x="124856" y="52"/>
                  </a:cubicBezTo>
                  <a:cubicBezTo>
                    <a:pt x="123844" y="18"/>
                    <a:pt x="122844" y="1"/>
                    <a:pt x="121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6000300" y="4747175"/>
              <a:ext cx="88400" cy="271050"/>
            </a:xfrm>
            <a:custGeom>
              <a:rect b="b" l="l" r="r" t="t"/>
              <a:pathLst>
                <a:path extrusionOk="0" h="10842" w="3536">
                  <a:moveTo>
                    <a:pt x="0" y="0"/>
                  </a:moveTo>
                  <a:lnTo>
                    <a:pt x="0" y="10842"/>
                  </a:lnTo>
                  <a:lnTo>
                    <a:pt x="3536" y="10842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5191375" y="4747175"/>
              <a:ext cx="89250" cy="271050"/>
            </a:xfrm>
            <a:custGeom>
              <a:rect b="b" l="l" r="r" t="t"/>
              <a:pathLst>
                <a:path extrusionOk="0" h="10842" w="3570">
                  <a:moveTo>
                    <a:pt x="1" y="0"/>
                  </a:moveTo>
                  <a:lnTo>
                    <a:pt x="1" y="10842"/>
                  </a:lnTo>
                  <a:lnTo>
                    <a:pt x="3570" y="10842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5155525" y="3141825"/>
              <a:ext cx="952375" cy="82625"/>
            </a:xfrm>
            <a:custGeom>
              <a:rect b="b" l="l" r="r" t="t"/>
              <a:pathLst>
                <a:path extrusionOk="0" h="3305" w="38095">
                  <a:moveTo>
                    <a:pt x="1909" y="1"/>
                  </a:moveTo>
                  <a:cubicBezTo>
                    <a:pt x="837" y="1"/>
                    <a:pt x="0" y="889"/>
                    <a:pt x="0" y="1970"/>
                  </a:cubicBezTo>
                  <a:lnTo>
                    <a:pt x="0" y="3304"/>
                  </a:lnTo>
                  <a:lnTo>
                    <a:pt x="38094" y="3304"/>
                  </a:lnTo>
                  <a:lnTo>
                    <a:pt x="38094" y="1970"/>
                  </a:lnTo>
                  <a:cubicBezTo>
                    <a:pt x="38094" y="869"/>
                    <a:pt x="37194" y="2"/>
                    <a:pt x="36126" y="2"/>
                  </a:cubicBezTo>
                  <a:lnTo>
                    <a:pt x="1968" y="2"/>
                  </a:lnTo>
                  <a:cubicBezTo>
                    <a:pt x="1949" y="1"/>
                    <a:pt x="1929" y="1"/>
                    <a:pt x="1909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5263100" y="3221075"/>
              <a:ext cx="748050" cy="1805500"/>
            </a:xfrm>
            <a:custGeom>
              <a:rect b="b" l="l" r="r" t="t"/>
              <a:pathLst>
                <a:path extrusionOk="0" h="72220" w="29922">
                  <a:moveTo>
                    <a:pt x="0" y="1"/>
                  </a:moveTo>
                  <a:lnTo>
                    <a:pt x="0" y="70718"/>
                  </a:lnTo>
                  <a:cubicBezTo>
                    <a:pt x="0" y="71552"/>
                    <a:pt x="667" y="72219"/>
                    <a:pt x="1501" y="72219"/>
                  </a:cubicBezTo>
                  <a:lnTo>
                    <a:pt x="28454" y="72219"/>
                  </a:lnTo>
                  <a:cubicBezTo>
                    <a:pt x="29255" y="72219"/>
                    <a:pt x="29922" y="71552"/>
                    <a:pt x="29922" y="70718"/>
                  </a:cubicBezTo>
                  <a:lnTo>
                    <a:pt x="29922" y="1"/>
                  </a:lnTo>
                  <a:close/>
                </a:path>
              </a:pathLst>
            </a:custGeom>
            <a:solidFill>
              <a:schemeClr val="dk2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5489925" y="4175925"/>
              <a:ext cx="294400" cy="849800"/>
            </a:xfrm>
            <a:custGeom>
              <a:rect b="b" l="l" r="r" t="t"/>
              <a:pathLst>
                <a:path extrusionOk="0" h="33992" w="11776">
                  <a:moveTo>
                    <a:pt x="0" y="1"/>
                  </a:moveTo>
                  <a:lnTo>
                    <a:pt x="0" y="32524"/>
                  </a:lnTo>
                  <a:cubicBezTo>
                    <a:pt x="0" y="33325"/>
                    <a:pt x="668" y="33992"/>
                    <a:pt x="1502" y="33992"/>
                  </a:cubicBezTo>
                  <a:lnTo>
                    <a:pt x="10308" y="33992"/>
                  </a:lnTo>
                  <a:cubicBezTo>
                    <a:pt x="11108" y="33992"/>
                    <a:pt x="11776" y="33325"/>
                    <a:pt x="11776" y="32524"/>
                  </a:cubicBezTo>
                  <a:lnTo>
                    <a:pt x="11776" y="1"/>
                  </a:lnTo>
                  <a:close/>
                </a:path>
              </a:pathLst>
            </a:custGeom>
            <a:solidFill>
              <a:schemeClr val="dk2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5178025" y="3221075"/>
              <a:ext cx="919025" cy="879000"/>
            </a:xfrm>
            <a:custGeom>
              <a:rect b="b" l="l" r="r" t="t"/>
              <a:pathLst>
                <a:path extrusionOk="0" h="35160" w="36761">
                  <a:moveTo>
                    <a:pt x="1" y="1"/>
                  </a:moveTo>
                  <a:lnTo>
                    <a:pt x="1" y="30423"/>
                  </a:lnTo>
                  <a:lnTo>
                    <a:pt x="3403" y="35159"/>
                  </a:lnTo>
                  <a:lnTo>
                    <a:pt x="33391" y="35159"/>
                  </a:lnTo>
                  <a:lnTo>
                    <a:pt x="36761" y="30423"/>
                  </a:lnTo>
                  <a:lnTo>
                    <a:pt x="36761" y="1"/>
                  </a:lnTo>
                  <a:close/>
                </a:path>
              </a:pathLst>
            </a:custGeom>
            <a:solidFill>
              <a:schemeClr val="dk2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5488250" y="3696425"/>
              <a:ext cx="52575" cy="95300"/>
            </a:xfrm>
            <a:custGeom>
              <a:rect b="b" l="l" r="r" t="t"/>
              <a:pathLst>
                <a:path extrusionOk="0" h="3812" w="2103">
                  <a:moveTo>
                    <a:pt x="1068" y="0"/>
                  </a:moveTo>
                  <a:cubicBezTo>
                    <a:pt x="835" y="0"/>
                    <a:pt x="601" y="34"/>
                    <a:pt x="401" y="167"/>
                  </a:cubicBezTo>
                  <a:cubicBezTo>
                    <a:pt x="268" y="267"/>
                    <a:pt x="134" y="434"/>
                    <a:pt x="101" y="601"/>
                  </a:cubicBezTo>
                  <a:cubicBezTo>
                    <a:pt x="34" y="834"/>
                    <a:pt x="1" y="1068"/>
                    <a:pt x="1" y="1301"/>
                  </a:cubicBezTo>
                  <a:lnTo>
                    <a:pt x="1" y="2536"/>
                  </a:lnTo>
                  <a:cubicBezTo>
                    <a:pt x="1" y="2769"/>
                    <a:pt x="34" y="3003"/>
                    <a:pt x="101" y="3236"/>
                  </a:cubicBezTo>
                  <a:cubicBezTo>
                    <a:pt x="134" y="3403"/>
                    <a:pt x="268" y="3536"/>
                    <a:pt x="401" y="3670"/>
                  </a:cubicBezTo>
                  <a:cubicBezTo>
                    <a:pt x="538" y="3752"/>
                    <a:pt x="698" y="3812"/>
                    <a:pt x="881" y="3812"/>
                  </a:cubicBezTo>
                  <a:cubicBezTo>
                    <a:pt x="920" y="3812"/>
                    <a:pt x="960" y="3809"/>
                    <a:pt x="1001" y="3803"/>
                  </a:cubicBezTo>
                  <a:cubicBezTo>
                    <a:pt x="1026" y="3809"/>
                    <a:pt x="1050" y="3812"/>
                    <a:pt x="1075" y="3812"/>
                  </a:cubicBezTo>
                  <a:cubicBezTo>
                    <a:pt x="1184" y="3812"/>
                    <a:pt x="1293" y="3757"/>
                    <a:pt x="1402" y="3703"/>
                  </a:cubicBezTo>
                  <a:cubicBezTo>
                    <a:pt x="1502" y="3636"/>
                    <a:pt x="1569" y="3536"/>
                    <a:pt x="1602" y="3403"/>
                  </a:cubicBezTo>
                  <a:lnTo>
                    <a:pt x="1669" y="3770"/>
                  </a:lnTo>
                  <a:lnTo>
                    <a:pt x="2069" y="3770"/>
                  </a:lnTo>
                  <a:lnTo>
                    <a:pt x="2069" y="1902"/>
                  </a:lnTo>
                  <a:lnTo>
                    <a:pt x="1068" y="1902"/>
                  </a:lnTo>
                  <a:lnTo>
                    <a:pt x="1068" y="2302"/>
                  </a:lnTo>
                  <a:lnTo>
                    <a:pt x="1502" y="2302"/>
                  </a:lnTo>
                  <a:lnTo>
                    <a:pt x="1502" y="2669"/>
                  </a:lnTo>
                  <a:cubicBezTo>
                    <a:pt x="1502" y="2769"/>
                    <a:pt x="1468" y="2869"/>
                    <a:pt x="1468" y="3003"/>
                  </a:cubicBezTo>
                  <a:cubicBezTo>
                    <a:pt x="1435" y="3069"/>
                    <a:pt x="1402" y="3169"/>
                    <a:pt x="1335" y="3236"/>
                  </a:cubicBezTo>
                  <a:cubicBezTo>
                    <a:pt x="1268" y="3303"/>
                    <a:pt x="1168" y="3303"/>
                    <a:pt x="1068" y="3303"/>
                  </a:cubicBezTo>
                  <a:cubicBezTo>
                    <a:pt x="1001" y="3303"/>
                    <a:pt x="901" y="3303"/>
                    <a:pt x="835" y="3236"/>
                  </a:cubicBezTo>
                  <a:cubicBezTo>
                    <a:pt x="768" y="3169"/>
                    <a:pt x="735" y="3103"/>
                    <a:pt x="701" y="3036"/>
                  </a:cubicBezTo>
                  <a:cubicBezTo>
                    <a:pt x="701" y="2902"/>
                    <a:pt x="668" y="2802"/>
                    <a:pt x="668" y="2702"/>
                  </a:cubicBezTo>
                  <a:lnTo>
                    <a:pt x="668" y="1135"/>
                  </a:lnTo>
                  <a:cubicBezTo>
                    <a:pt x="668" y="1034"/>
                    <a:pt x="701" y="934"/>
                    <a:pt x="701" y="834"/>
                  </a:cubicBezTo>
                  <a:cubicBezTo>
                    <a:pt x="701" y="734"/>
                    <a:pt x="735" y="668"/>
                    <a:pt x="801" y="601"/>
                  </a:cubicBezTo>
                  <a:cubicBezTo>
                    <a:pt x="868" y="534"/>
                    <a:pt x="968" y="501"/>
                    <a:pt x="1068" y="501"/>
                  </a:cubicBezTo>
                  <a:cubicBezTo>
                    <a:pt x="1135" y="501"/>
                    <a:pt x="1235" y="501"/>
                    <a:pt x="1302" y="567"/>
                  </a:cubicBezTo>
                  <a:cubicBezTo>
                    <a:pt x="1368" y="634"/>
                    <a:pt x="1402" y="701"/>
                    <a:pt x="1402" y="768"/>
                  </a:cubicBezTo>
                  <a:cubicBezTo>
                    <a:pt x="1435" y="868"/>
                    <a:pt x="1435" y="968"/>
                    <a:pt x="1435" y="1068"/>
                  </a:cubicBezTo>
                  <a:lnTo>
                    <a:pt x="1435" y="1268"/>
                  </a:lnTo>
                  <a:lnTo>
                    <a:pt x="2069" y="1268"/>
                  </a:lnTo>
                  <a:lnTo>
                    <a:pt x="2069" y="1101"/>
                  </a:lnTo>
                  <a:cubicBezTo>
                    <a:pt x="2102" y="901"/>
                    <a:pt x="2069" y="701"/>
                    <a:pt x="1969" y="501"/>
                  </a:cubicBezTo>
                  <a:cubicBezTo>
                    <a:pt x="1902" y="334"/>
                    <a:pt x="1802" y="201"/>
                    <a:pt x="1669" y="134"/>
                  </a:cubicBezTo>
                  <a:cubicBezTo>
                    <a:pt x="1468" y="34"/>
                    <a:pt x="1268" y="0"/>
                    <a:pt x="1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5553300" y="3698100"/>
              <a:ext cx="40050" cy="92575"/>
            </a:xfrm>
            <a:custGeom>
              <a:rect b="b" l="l" r="r" t="t"/>
              <a:pathLst>
                <a:path extrusionOk="0" h="3703" w="1602">
                  <a:moveTo>
                    <a:pt x="1" y="0"/>
                  </a:moveTo>
                  <a:lnTo>
                    <a:pt x="1" y="3703"/>
                  </a:lnTo>
                  <a:lnTo>
                    <a:pt x="1602" y="3703"/>
                  </a:lnTo>
                  <a:lnTo>
                    <a:pt x="1602" y="3236"/>
                  </a:lnTo>
                  <a:lnTo>
                    <a:pt x="701" y="3236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5597500" y="3698100"/>
              <a:ext cx="55075" cy="92575"/>
            </a:xfrm>
            <a:custGeom>
              <a:rect b="b" l="l" r="r" t="t"/>
              <a:pathLst>
                <a:path extrusionOk="0" h="3703" w="2203">
                  <a:moveTo>
                    <a:pt x="1101" y="867"/>
                  </a:moveTo>
                  <a:lnTo>
                    <a:pt x="1335" y="2402"/>
                  </a:lnTo>
                  <a:lnTo>
                    <a:pt x="834" y="2402"/>
                  </a:lnTo>
                  <a:lnTo>
                    <a:pt x="1101" y="867"/>
                  </a:lnTo>
                  <a:close/>
                  <a:moveTo>
                    <a:pt x="734" y="0"/>
                  </a:moveTo>
                  <a:lnTo>
                    <a:pt x="1" y="3703"/>
                  </a:lnTo>
                  <a:lnTo>
                    <a:pt x="634" y="3703"/>
                  </a:lnTo>
                  <a:lnTo>
                    <a:pt x="768" y="2835"/>
                  </a:lnTo>
                  <a:lnTo>
                    <a:pt x="1435" y="2835"/>
                  </a:lnTo>
                  <a:lnTo>
                    <a:pt x="1568" y="3703"/>
                  </a:lnTo>
                  <a:lnTo>
                    <a:pt x="2202" y="3703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5658375" y="3696250"/>
              <a:ext cx="50075" cy="95575"/>
            </a:xfrm>
            <a:custGeom>
              <a:rect b="b" l="l" r="r" t="t"/>
              <a:pathLst>
                <a:path extrusionOk="0" h="3823" w="2003">
                  <a:moveTo>
                    <a:pt x="898" y="1"/>
                  </a:moveTo>
                  <a:cubicBezTo>
                    <a:pt x="667" y="1"/>
                    <a:pt x="446" y="96"/>
                    <a:pt x="301" y="241"/>
                  </a:cubicBezTo>
                  <a:cubicBezTo>
                    <a:pt x="101" y="408"/>
                    <a:pt x="1" y="675"/>
                    <a:pt x="34" y="908"/>
                  </a:cubicBezTo>
                  <a:cubicBezTo>
                    <a:pt x="34" y="1108"/>
                    <a:pt x="67" y="1275"/>
                    <a:pt x="134" y="1442"/>
                  </a:cubicBezTo>
                  <a:cubicBezTo>
                    <a:pt x="234" y="1575"/>
                    <a:pt x="334" y="1709"/>
                    <a:pt x="468" y="1809"/>
                  </a:cubicBezTo>
                  <a:lnTo>
                    <a:pt x="935" y="2242"/>
                  </a:lnTo>
                  <a:cubicBezTo>
                    <a:pt x="1035" y="2309"/>
                    <a:pt x="1135" y="2409"/>
                    <a:pt x="1235" y="2543"/>
                  </a:cubicBezTo>
                  <a:cubicBezTo>
                    <a:pt x="1302" y="2643"/>
                    <a:pt x="1335" y="2809"/>
                    <a:pt x="1335" y="2943"/>
                  </a:cubicBezTo>
                  <a:cubicBezTo>
                    <a:pt x="1335" y="3043"/>
                    <a:pt x="1302" y="3143"/>
                    <a:pt x="1268" y="3210"/>
                  </a:cubicBezTo>
                  <a:cubicBezTo>
                    <a:pt x="1201" y="3276"/>
                    <a:pt x="1135" y="3310"/>
                    <a:pt x="1035" y="3310"/>
                  </a:cubicBezTo>
                  <a:cubicBezTo>
                    <a:pt x="935" y="3310"/>
                    <a:pt x="868" y="3276"/>
                    <a:pt x="801" y="3210"/>
                  </a:cubicBezTo>
                  <a:cubicBezTo>
                    <a:pt x="734" y="3143"/>
                    <a:pt x="668" y="3043"/>
                    <a:pt x="668" y="2943"/>
                  </a:cubicBezTo>
                  <a:cubicBezTo>
                    <a:pt x="634" y="2843"/>
                    <a:pt x="601" y="2709"/>
                    <a:pt x="601" y="2576"/>
                  </a:cubicBezTo>
                  <a:lnTo>
                    <a:pt x="34" y="2676"/>
                  </a:lnTo>
                  <a:cubicBezTo>
                    <a:pt x="34" y="2909"/>
                    <a:pt x="67" y="3110"/>
                    <a:pt x="167" y="3310"/>
                  </a:cubicBezTo>
                  <a:cubicBezTo>
                    <a:pt x="234" y="3477"/>
                    <a:pt x="334" y="3610"/>
                    <a:pt x="501" y="3710"/>
                  </a:cubicBezTo>
                  <a:cubicBezTo>
                    <a:pt x="637" y="3764"/>
                    <a:pt x="796" y="3819"/>
                    <a:pt x="958" y="3819"/>
                  </a:cubicBezTo>
                  <a:cubicBezTo>
                    <a:pt x="995" y="3819"/>
                    <a:pt x="1031" y="3816"/>
                    <a:pt x="1068" y="3810"/>
                  </a:cubicBezTo>
                  <a:cubicBezTo>
                    <a:pt x="1110" y="3818"/>
                    <a:pt x="1151" y="3823"/>
                    <a:pt x="1193" y="3823"/>
                  </a:cubicBezTo>
                  <a:cubicBezTo>
                    <a:pt x="1318" y="3823"/>
                    <a:pt x="1443" y="3785"/>
                    <a:pt x="1568" y="3710"/>
                  </a:cubicBezTo>
                  <a:cubicBezTo>
                    <a:pt x="1702" y="3643"/>
                    <a:pt x="1802" y="3543"/>
                    <a:pt x="1869" y="3410"/>
                  </a:cubicBezTo>
                  <a:cubicBezTo>
                    <a:pt x="1969" y="3243"/>
                    <a:pt x="2002" y="3076"/>
                    <a:pt x="2002" y="2909"/>
                  </a:cubicBezTo>
                  <a:cubicBezTo>
                    <a:pt x="2002" y="2709"/>
                    <a:pt x="1935" y="2476"/>
                    <a:pt x="1835" y="2309"/>
                  </a:cubicBezTo>
                  <a:cubicBezTo>
                    <a:pt x="1735" y="2142"/>
                    <a:pt x="1602" y="1975"/>
                    <a:pt x="1435" y="1842"/>
                  </a:cubicBezTo>
                  <a:lnTo>
                    <a:pt x="968" y="1442"/>
                  </a:lnTo>
                  <a:cubicBezTo>
                    <a:pt x="901" y="1342"/>
                    <a:pt x="801" y="1275"/>
                    <a:pt x="768" y="1175"/>
                  </a:cubicBezTo>
                  <a:cubicBezTo>
                    <a:pt x="701" y="1075"/>
                    <a:pt x="668" y="975"/>
                    <a:pt x="668" y="875"/>
                  </a:cubicBezTo>
                  <a:cubicBezTo>
                    <a:pt x="668" y="775"/>
                    <a:pt x="701" y="708"/>
                    <a:pt x="768" y="641"/>
                  </a:cubicBezTo>
                  <a:cubicBezTo>
                    <a:pt x="793" y="566"/>
                    <a:pt x="855" y="529"/>
                    <a:pt x="927" y="529"/>
                  </a:cubicBezTo>
                  <a:cubicBezTo>
                    <a:pt x="951" y="529"/>
                    <a:pt x="976" y="533"/>
                    <a:pt x="1001" y="541"/>
                  </a:cubicBezTo>
                  <a:cubicBezTo>
                    <a:pt x="1021" y="531"/>
                    <a:pt x="1040" y="527"/>
                    <a:pt x="1060" y="527"/>
                  </a:cubicBezTo>
                  <a:cubicBezTo>
                    <a:pt x="1107" y="527"/>
                    <a:pt x="1154" y="551"/>
                    <a:pt x="1201" y="574"/>
                  </a:cubicBezTo>
                  <a:cubicBezTo>
                    <a:pt x="1268" y="641"/>
                    <a:pt x="1302" y="708"/>
                    <a:pt x="1302" y="808"/>
                  </a:cubicBezTo>
                  <a:cubicBezTo>
                    <a:pt x="1335" y="908"/>
                    <a:pt x="1335" y="1008"/>
                    <a:pt x="1335" y="1108"/>
                  </a:cubicBezTo>
                  <a:lnTo>
                    <a:pt x="1935" y="1008"/>
                  </a:lnTo>
                  <a:cubicBezTo>
                    <a:pt x="1902" y="875"/>
                    <a:pt x="1902" y="741"/>
                    <a:pt x="1869" y="608"/>
                  </a:cubicBezTo>
                  <a:cubicBezTo>
                    <a:pt x="1835" y="508"/>
                    <a:pt x="1769" y="408"/>
                    <a:pt x="1702" y="308"/>
                  </a:cubicBezTo>
                  <a:cubicBezTo>
                    <a:pt x="1635" y="208"/>
                    <a:pt x="1535" y="107"/>
                    <a:pt x="1435" y="74"/>
                  </a:cubicBezTo>
                  <a:cubicBezTo>
                    <a:pt x="1302" y="7"/>
                    <a:pt x="1135" y="7"/>
                    <a:pt x="1001" y="7"/>
                  </a:cubicBezTo>
                  <a:cubicBezTo>
                    <a:pt x="967" y="3"/>
                    <a:pt x="932" y="1"/>
                    <a:pt x="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5714250" y="3696250"/>
              <a:ext cx="49225" cy="95475"/>
            </a:xfrm>
            <a:custGeom>
              <a:rect b="b" l="l" r="r" t="t"/>
              <a:pathLst>
                <a:path extrusionOk="0" h="3819" w="1969">
                  <a:moveTo>
                    <a:pt x="898" y="1"/>
                  </a:moveTo>
                  <a:cubicBezTo>
                    <a:pt x="667" y="1"/>
                    <a:pt x="446" y="96"/>
                    <a:pt x="301" y="241"/>
                  </a:cubicBezTo>
                  <a:cubicBezTo>
                    <a:pt x="101" y="408"/>
                    <a:pt x="1" y="675"/>
                    <a:pt x="34" y="908"/>
                  </a:cubicBezTo>
                  <a:cubicBezTo>
                    <a:pt x="34" y="1108"/>
                    <a:pt x="67" y="1275"/>
                    <a:pt x="134" y="1442"/>
                  </a:cubicBezTo>
                  <a:cubicBezTo>
                    <a:pt x="234" y="1575"/>
                    <a:pt x="334" y="1709"/>
                    <a:pt x="468" y="1809"/>
                  </a:cubicBezTo>
                  <a:lnTo>
                    <a:pt x="935" y="2242"/>
                  </a:lnTo>
                  <a:cubicBezTo>
                    <a:pt x="1035" y="2309"/>
                    <a:pt x="1135" y="2409"/>
                    <a:pt x="1235" y="2543"/>
                  </a:cubicBezTo>
                  <a:cubicBezTo>
                    <a:pt x="1301" y="2643"/>
                    <a:pt x="1335" y="2809"/>
                    <a:pt x="1335" y="2943"/>
                  </a:cubicBezTo>
                  <a:cubicBezTo>
                    <a:pt x="1335" y="3043"/>
                    <a:pt x="1301" y="3143"/>
                    <a:pt x="1268" y="3210"/>
                  </a:cubicBezTo>
                  <a:cubicBezTo>
                    <a:pt x="1201" y="3276"/>
                    <a:pt x="1101" y="3310"/>
                    <a:pt x="1035" y="3310"/>
                  </a:cubicBezTo>
                  <a:cubicBezTo>
                    <a:pt x="935" y="3310"/>
                    <a:pt x="834" y="3276"/>
                    <a:pt x="801" y="3210"/>
                  </a:cubicBezTo>
                  <a:cubicBezTo>
                    <a:pt x="734" y="3143"/>
                    <a:pt x="668" y="3043"/>
                    <a:pt x="668" y="2943"/>
                  </a:cubicBezTo>
                  <a:cubicBezTo>
                    <a:pt x="634" y="2843"/>
                    <a:pt x="601" y="2709"/>
                    <a:pt x="601" y="2576"/>
                  </a:cubicBezTo>
                  <a:lnTo>
                    <a:pt x="34" y="2676"/>
                  </a:lnTo>
                  <a:cubicBezTo>
                    <a:pt x="34" y="2909"/>
                    <a:pt x="67" y="3110"/>
                    <a:pt x="167" y="3310"/>
                  </a:cubicBezTo>
                  <a:cubicBezTo>
                    <a:pt x="234" y="3477"/>
                    <a:pt x="334" y="3610"/>
                    <a:pt x="501" y="3710"/>
                  </a:cubicBezTo>
                  <a:cubicBezTo>
                    <a:pt x="637" y="3764"/>
                    <a:pt x="796" y="3819"/>
                    <a:pt x="940" y="3819"/>
                  </a:cubicBezTo>
                  <a:cubicBezTo>
                    <a:pt x="972" y="3819"/>
                    <a:pt x="1004" y="3816"/>
                    <a:pt x="1035" y="3810"/>
                  </a:cubicBezTo>
                  <a:cubicBezTo>
                    <a:pt x="1201" y="3810"/>
                    <a:pt x="1368" y="3777"/>
                    <a:pt x="1535" y="3710"/>
                  </a:cubicBezTo>
                  <a:cubicBezTo>
                    <a:pt x="1668" y="3610"/>
                    <a:pt x="1768" y="3510"/>
                    <a:pt x="1835" y="3376"/>
                  </a:cubicBezTo>
                  <a:cubicBezTo>
                    <a:pt x="1935" y="3210"/>
                    <a:pt x="1969" y="3076"/>
                    <a:pt x="1969" y="2909"/>
                  </a:cubicBezTo>
                  <a:cubicBezTo>
                    <a:pt x="1969" y="2676"/>
                    <a:pt x="1902" y="2476"/>
                    <a:pt x="1802" y="2276"/>
                  </a:cubicBezTo>
                  <a:cubicBezTo>
                    <a:pt x="1702" y="2109"/>
                    <a:pt x="1568" y="1942"/>
                    <a:pt x="1402" y="1809"/>
                  </a:cubicBezTo>
                  <a:lnTo>
                    <a:pt x="935" y="1408"/>
                  </a:lnTo>
                  <a:cubicBezTo>
                    <a:pt x="868" y="1342"/>
                    <a:pt x="768" y="1242"/>
                    <a:pt x="734" y="1142"/>
                  </a:cubicBezTo>
                  <a:cubicBezTo>
                    <a:pt x="668" y="1075"/>
                    <a:pt x="634" y="941"/>
                    <a:pt x="634" y="841"/>
                  </a:cubicBezTo>
                  <a:cubicBezTo>
                    <a:pt x="634" y="741"/>
                    <a:pt x="668" y="675"/>
                    <a:pt x="734" y="608"/>
                  </a:cubicBezTo>
                  <a:cubicBezTo>
                    <a:pt x="768" y="541"/>
                    <a:pt x="868" y="508"/>
                    <a:pt x="968" y="508"/>
                  </a:cubicBezTo>
                  <a:cubicBezTo>
                    <a:pt x="1035" y="508"/>
                    <a:pt x="1101" y="508"/>
                    <a:pt x="1168" y="574"/>
                  </a:cubicBezTo>
                  <a:cubicBezTo>
                    <a:pt x="1235" y="641"/>
                    <a:pt x="1268" y="708"/>
                    <a:pt x="1268" y="808"/>
                  </a:cubicBezTo>
                  <a:cubicBezTo>
                    <a:pt x="1301" y="908"/>
                    <a:pt x="1301" y="1008"/>
                    <a:pt x="1335" y="1108"/>
                  </a:cubicBezTo>
                  <a:lnTo>
                    <a:pt x="1902" y="1008"/>
                  </a:lnTo>
                  <a:cubicBezTo>
                    <a:pt x="1902" y="875"/>
                    <a:pt x="1869" y="741"/>
                    <a:pt x="1835" y="608"/>
                  </a:cubicBezTo>
                  <a:cubicBezTo>
                    <a:pt x="1802" y="508"/>
                    <a:pt x="1735" y="408"/>
                    <a:pt x="1668" y="308"/>
                  </a:cubicBezTo>
                  <a:cubicBezTo>
                    <a:pt x="1602" y="208"/>
                    <a:pt x="1502" y="107"/>
                    <a:pt x="1402" y="74"/>
                  </a:cubicBezTo>
                  <a:cubicBezTo>
                    <a:pt x="1268" y="7"/>
                    <a:pt x="1135" y="7"/>
                    <a:pt x="1001" y="7"/>
                  </a:cubicBezTo>
                  <a:cubicBezTo>
                    <a:pt x="967" y="3"/>
                    <a:pt x="932" y="1"/>
                    <a:pt x="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5637525" y="3890725"/>
              <a:ext cx="109275" cy="150125"/>
            </a:xfrm>
            <a:custGeom>
              <a:rect b="b" l="l" r="r" t="t"/>
              <a:pathLst>
                <a:path extrusionOk="0" h="6005" w="4371">
                  <a:moveTo>
                    <a:pt x="3303" y="1"/>
                  </a:moveTo>
                  <a:lnTo>
                    <a:pt x="1402" y="1101"/>
                  </a:lnTo>
                  <a:lnTo>
                    <a:pt x="2569" y="3170"/>
                  </a:lnTo>
                  <a:lnTo>
                    <a:pt x="1068" y="3170"/>
                  </a:lnTo>
                  <a:lnTo>
                    <a:pt x="1068" y="2236"/>
                  </a:lnTo>
                  <a:cubicBezTo>
                    <a:pt x="701" y="2903"/>
                    <a:pt x="368" y="3503"/>
                    <a:pt x="34" y="4137"/>
                  </a:cubicBezTo>
                  <a:cubicBezTo>
                    <a:pt x="1" y="4170"/>
                    <a:pt x="1" y="4237"/>
                    <a:pt x="34" y="4304"/>
                  </a:cubicBezTo>
                  <a:cubicBezTo>
                    <a:pt x="268" y="4704"/>
                    <a:pt x="501" y="5138"/>
                    <a:pt x="735" y="5538"/>
                  </a:cubicBezTo>
                  <a:lnTo>
                    <a:pt x="1001" y="6005"/>
                  </a:lnTo>
                  <a:lnTo>
                    <a:pt x="1068" y="6005"/>
                  </a:lnTo>
                  <a:lnTo>
                    <a:pt x="1068" y="5271"/>
                  </a:lnTo>
                  <a:lnTo>
                    <a:pt x="2102" y="5271"/>
                  </a:lnTo>
                  <a:cubicBezTo>
                    <a:pt x="2369" y="5271"/>
                    <a:pt x="2636" y="5138"/>
                    <a:pt x="2769" y="4904"/>
                  </a:cubicBezTo>
                  <a:cubicBezTo>
                    <a:pt x="3303" y="4070"/>
                    <a:pt x="3837" y="3203"/>
                    <a:pt x="4337" y="2369"/>
                  </a:cubicBezTo>
                  <a:lnTo>
                    <a:pt x="4370" y="1969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5558300" y="3823175"/>
              <a:ext cx="156800" cy="80925"/>
            </a:xfrm>
            <a:custGeom>
              <a:rect b="b" l="l" r="r" t="t"/>
              <a:pathLst>
                <a:path extrusionOk="0" h="3237" w="6272">
                  <a:moveTo>
                    <a:pt x="1569" y="1"/>
                  </a:moveTo>
                  <a:cubicBezTo>
                    <a:pt x="1202" y="101"/>
                    <a:pt x="935" y="368"/>
                    <a:pt x="768" y="701"/>
                  </a:cubicBezTo>
                  <a:cubicBezTo>
                    <a:pt x="635" y="1035"/>
                    <a:pt x="434" y="1335"/>
                    <a:pt x="268" y="1669"/>
                  </a:cubicBezTo>
                  <a:lnTo>
                    <a:pt x="1" y="2169"/>
                  </a:lnTo>
                  <a:lnTo>
                    <a:pt x="1902" y="3236"/>
                  </a:lnTo>
                  <a:cubicBezTo>
                    <a:pt x="2302" y="2536"/>
                    <a:pt x="2669" y="1835"/>
                    <a:pt x="3070" y="1135"/>
                  </a:cubicBezTo>
                  <a:cubicBezTo>
                    <a:pt x="3336" y="1602"/>
                    <a:pt x="3603" y="2035"/>
                    <a:pt x="3837" y="2436"/>
                  </a:cubicBezTo>
                  <a:lnTo>
                    <a:pt x="3103" y="2903"/>
                  </a:lnTo>
                  <a:cubicBezTo>
                    <a:pt x="3803" y="2903"/>
                    <a:pt x="4471" y="2869"/>
                    <a:pt x="5171" y="2803"/>
                  </a:cubicBezTo>
                  <a:cubicBezTo>
                    <a:pt x="5238" y="2803"/>
                    <a:pt x="5305" y="2769"/>
                    <a:pt x="5338" y="2703"/>
                  </a:cubicBezTo>
                  <a:cubicBezTo>
                    <a:pt x="5471" y="2436"/>
                    <a:pt x="5605" y="2169"/>
                    <a:pt x="5772" y="1902"/>
                  </a:cubicBezTo>
                  <a:lnTo>
                    <a:pt x="6272" y="1001"/>
                  </a:lnTo>
                  <a:lnTo>
                    <a:pt x="6239" y="968"/>
                  </a:lnTo>
                  <a:lnTo>
                    <a:pt x="5571" y="1368"/>
                  </a:lnTo>
                  <a:cubicBezTo>
                    <a:pt x="5405" y="1068"/>
                    <a:pt x="5204" y="768"/>
                    <a:pt x="5071" y="501"/>
                  </a:cubicBezTo>
                  <a:cubicBezTo>
                    <a:pt x="4949" y="226"/>
                    <a:pt x="4687" y="63"/>
                    <a:pt x="4413" y="63"/>
                  </a:cubicBezTo>
                  <a:cubicBezTo>
                    <a:pt x="4388" y="63"/>
                    <a:pt x="4363" y="65"/>
                    <a:pt x="4337" y="67"/>
                  </a:cubicBezTo>
                  <a:lnTo>
                    <a:pt x="2102" y="34"/>
                  </a:lnTo>
                  <a:cubicBezTo>
                    <a:pt x="2036" y="34"/>
                    <a:pt x="1935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5519950" y="3899475"/>
              <a:ext cx="102600" cy="123950"/>
            </a:xfrm>
            <a:custGeom>
              <a:rect b="b" l="l" r="r" t="t"/>
              <a:pathLst>
                <a:path extrusionOk="0" h="4958" w="4104">
                  <a:moveTo>
                    <a:pt x="1910" y="0"/>
                  </a:moveTo>
                  <a:cubicBezTo>
                    <a:pt x="1874" y="0"/>
                    <a:pt x="1837" y="6"/>
                    <a:pt x="1802" y="18"/>
                  </a:cubicBezTo>
                  <a:lnTo>
                    <a:pt x="34" y="18"/>
                  </a:lnTo>
                  <a:lnTo>
                    <a:pt x="34" y="51"/>
                  </a:lnTo>
                  <a:lnTo>
                    <a:pt x="701" y="451"/>
                  </a:lnTo>
                  <a:cubicBezTo>
                    <a:pt x="534" y="751"/>
                    <a:pt x="401" y="1018"/>
                    <a:pt x="200" y="1285"/>
                  </a:cubicBezTo>
                  <a:cubicBezTo>
                    <a:pt x="34" y="1552"/>
                    <a:pt x="0" y="1919"/>
                    <a:pt x="200" y="2186"/>
                  </a:cubicBezTo>
                  <a:cubicBezTo>
                    <a:pt x="601" y="2920"/>
                    <a:pt x="968" y="3653"/>
                    <a:pt x="1335" y="4387"/>
                  </a:cubicBezTo>
                  <a:cubicBezTo>
                    <a:pt x="1491" y="4731"/>
                    <a:pt x="1823" y="4958"/>
                    <a:pt x="2193" y="4958"/>
                  </a:cubicBezTo>
                  <a:cubicBezTo>
                    <a:pt x="2218" y="4958"/>
                    <a:pt x="2243" y="4957"/>
                    <a:pt x="2269" y="4954"/>
                  </a:cubicBezTo>
                  <a:lnTo>
                    <a:pt x="4103" y="4954"/>
                  </a:lnTo>
                  <a:lnTo>
                    <a:pt x="4103" y="2753"/>
                  </a:lnTo>
                  <a:lnTo>
                    <a:pt x="1735" y="2753"/>
                  </a:lnTo>
                  <a:lnTo>
                    <a:pt x="2502" y="1452"/>
                  </a:lnTo>
                  <a:lnTo>
                    <a:pt x="3269" y="1919"/>
                  </a:lnTo>
                  <a:cubicBezTo>
                    <a:pt x="2969" y="1352"/>
                    <a:pt x="2636" y="818"/>
                    <a:pt x="2302" y="284"/>
                  </a:cubicBezTo>
                  <a:cubicBezTo>
                    <a:pt x="2247" y="120"/>
                    <a:pt x="2079" y="0"/>
                    <a:pt x="1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5278950" y="3221075"/>
              <a:ext cx="717200" cy="434500"/>
            </a:xfrm>
            <a:custGeom>
              <a:rect b="b" l="l" r="r" t="t"/>
              <a:pathLst>
                <a:path extrusionOk="0" fill="none" h="17380" w="28688">
                  <a:moveTo>
                    <a:pt x="26519" y="17380"/>
                  </a:moveTo>
                  <a:lnTo>
                    <a:pt x="2135" y="17380"/>
                  </a:lnTo>
                  <a:lnTo>
                    <a:pt x="0" y="1"/>
                  </a:lnTo>
                  <a:lnTo>
                    <a:pt x="28687" y="1"/>
                  </a:lnTo>
                  <a:close/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5124675" y="3221075"/>
              <a:ext cx="1025750" cy="96775"/>
            </a:xfrm>
            <a:custGeom>
              <a:rect b="b" l="l" r="r" t="t"/>
              <a:pathLst>
                <a:path extrusionOk="0" h="3871" w="41030">
                  <a:moveTo>
                    <a:pt x="0" y="1"/>
                  </a:moveTo>
                  <a:lnTo>
                    <a:pt x="0" y="3870"/>
                  </a:lnTo>
                  <a:lnTo>
                    <a:pt x="41029" y="3870"/>
                  </a:lnTo>
                  <a:lnTo>
                    <a:pt x="41029" y="1"/>
                  </a:lnTo>
                  <a:close/>
                </a:path>
              </a:pathLst>
            </a:custGeom>
            <a:solidFill>
              <a:schemeClr val="dk2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5389025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0" y="7039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5507425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1" y="8373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5626700" y="3375350"/>
              <a:ext cx="25" cy="275225"/>
            </a:xfrm>
            <a:custGeom>
              <a:rect b="b" l="l" r="r" t="t"/>
              <a:pathLst>
                <a:path extrusionOk="0" fill="none" h="11009" w="1">
                  <a:moveTo>
                    <a:pt x="0" y="11009"/>
                  </a:moveTo>
                  <a:lnTo>
                    <a:pt x="0" y="1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5745950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0" y="8373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5865200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0" y="7039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4869475" y="4747175"/>
              <a:ext cx="88425" cy="271050"/>
            </a:xfrm>
            <a:custGeom>
              <a:rect b="b" l="l" r="r" t="t"/>
              <a:pathLst>
                <a:path extrusionOk="0" h="10842" w="3537">
                  <a:moveTo>
                    <a:pt x="1" y="0"/>
                  </a:moveTo>
                  <a:lnTo>
                    <a:pt x="1" y="10842"/>
                  </a:lnTo>
                  <a:lnTo>
                    <a:pt x="3537" y="10842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4060575" y="4747175"/>
              <a:ext cx="89250" cy="271050"/>
            </a:xfrm>
            <a:custGeom>
              <a:rect b="b" l="l" r="r" t="t"/>
              <a:pathLst>
                <a:path extrusionOk="0" h="10842" w="3570">
                  <a:moveTo>
                    <a:pt x="0" y="0"/>
                  </a:moveTo>
                  <a:lnTo>
                    <a:pt x="0" y="10842"/>
                  </a:lnTo>
                  <a:lnTo>
                    <a:pt x="3570" y="10842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263238"/>
            </a:solidFill>
            <a:ln cap="rnd" cmpd="sng" w="10850">
              <a:solidFill>
                <a:srgbClr val="263238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4024700" y="3141850"/>
              <a:ext cx="953225" cy="82600"/>
            </a:xfrm>
            <a:custGeom>
              <a:rect b="b" l="l" r="r" t="t"/>
              <a:pathLst>
                <a:path extrusionOk="0" h="3304" w="38129">
                  <a:moveTo>
                    <a:pt x="1969" y="1"/>
                  </a:moveTo>
                  <a:cubicBezTo>
                    <a:pt x="868" y="1"/>
                    <a:pt x="1" y="868"/>
                    <a:pt x="1" y="1969"/>
                  </a:cubicBezTo>
                  <a:lnTo>
                    <a:pt x="1" y="3303"/>
                  </a:lnTo>
                  <a:lnTo>
                    <a:pt x="38128" y="3303"/>
                  </a:lnTo>
                  <a:lnTo>
                    <a:pt x="38128" y="1969"/>
                  </a:lnTo>
                  <a:cubicBezTo>
                    <a:pt x="38128" y="868"/>
                    <a:pt x="37228" y="1"/>
                    <a:pt x="36127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4132300" y="3221075"/>
              <a:ext cx="748050" cy="1805500"/>
            </a:xfrm>
            <a:custGeom>
              <a:rect b="b" l="l" r="r" t="t"/>
              <a:pathLst>
                <a:path extrusionOk="0" h="72220" w="29922">
                  <a:moveTo>
                    <a:pt x="0" y="1"/>
                  </a:moveTo>
                  <a:lnTo>
                    <a:pt x="0" y="70718"/>
                  </a:lnTo>
                  <a:cubicBezTo>
                    <a:pt x="0" y="71552"/>
                    <a:pt x="667" y="72219"/>
                    <a:pt x="1501" y="72219"/>
                  </a:cubicBezTo>
                  <a:lnTo>
                    <a:pt x="28454" y="72219"/>
                  </a:lnTo>
                  <a:cubicBezTo>
                    <a:pt x="29254" y="72219"/>
                    <a:pt x="29921" y="71552"/>
                    <a:pt x="29921" y="70718"/>
                  </a:cubicBezTo>
                  <a:lnTo>
                    <a:pt x="29921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4359125" y="4175925"/>
              <a:ext cx="294400" cy="849800"/>
            </a:xfrm>
            <a:custGeom>
              <a:rect b="b" l="l" r="r" t="t"/>
              <a:pathLst>
                <a:path extrusionOk="0" h="33992" w="11776">
                  <a:moveTo>
                    <a:pt x="0" y="1"/>
                  </a:moveTo>
                  <a:lnTo>
                    <a:pt x="0" y="32524"/>
                  </a:lnTo>
                  <a:cubicBezTo>
                    <a:pt x="0" y="33325"/>
                    <a:pt x="667" y="33992"/>
                    <a:pt x="1501" y="33992"/>
                  </a:cubicBezTo>
                  <a:lnTo>
                    <a:pt x="10274" y="33992"/>
                  </a:lnTo>
                  <a:cubicBezTo>
                    <a:pt x="11108" y="33992"/>
                    <a:pt x="11775" y="33325"/>
                    <a:pt x="11775" y="32524"/>
                  </a:cubicBezTo>
                  <a:lnTo>
                    <a:pt x="11775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4047225" y="3221075"/>
              <a:ext cx="919025" cy="879000"/>
            </a:xfrm>
            <a:custGeom>
              <a:rect b="b" l="l" r="r" t="t"/>
              <a:pathLst>
                <a:path extrusionOk="0" h="35160" w="36761">
                  <a:moveTo>
                    <a:pt x="1" y="1"/>
                  </a:moveTo>
                  <a:lnTo>
                    <a:pt x="1" y="30423"/>
                  </a:lnTo>
                  <a:lnTo>
                    <a:pt x="3403" y="35159"/>
                  </a:lnTo>
                  <a:lnTo>
                    <a:pt x="33391" y="35159"/>
                  </a:lnTo>
                  <a:lnTo>
                    <a:pt x="36760" y="30423"/>
                  </a:lnTo>
                  <a:lnTo>
                    <a:pt x="36760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4326600" y="3689525"/>
              <a:ext cx="50900" cy="93650"/>
            </a:xfrm>
            <a:custGeom>
              <a:rect b="b" l="l" r="r" t="t"/>
              <a:pathLst>
                <a:path extrusionOk="0" h="3746" w="2036">
                  <a:moveTo>
                    <a:pt x="934" y="477"/>
                  </a:moveTo>
                  <a:cubicBezTo>
                    <a:pt x="1034" y="477"/>
                    <a:pt x="1134" y="477"/>
                    <a:pt x="1234" y="543"/>
                  </a:cubicBezTo>
                  <a:cubicBezTo>
                    <a:pt x="1301" y="577"/>
                    <a:pt x="1368" y="643"/>
                    <a:pt x="1368" y="710"/>
                  </a:cubicBezTo>
                  <a:cubicBezTo>
                    <a:pt x="1401" y="810"/>
                    <a:pt x="1401" y="944"/>
                    <a:pt x="1401" y="1044"/>
                  </a:cubicBezTo>
                  <a:cubicBezTo>
                    <a:pt x="1401" y="1144"/>
                    <a:pt x="1401" y="1244"/>
                    <a:pt x="1368" y="1344"/>
                  </a:cubicBezTo>
                  <a:cubicBezTo>
                    <a:pt x="1335" y="1444"/>
                    <a:pt x="1301" y="1511"/>
                    <a:pt x="1234" y="1544"/>
                  </a:cubicBezTo>
                  <a:cubicBezTo>
                    <a:pt x="1134" y="1577"/>
                    <a:pt x="1034" y="1577"/>
                    <a:pt x="934" y="1577"/>
                  </a:cubicBezTo>
                  <a:lnTo>
                    <a:pt x="667" y="1577"/>
                  </a:lnTo>
                  <a:lnTo>
                    <a:pt x="667" y="477"/>
                  </a:lnTo>
                  <a:close/>
                  <a:moveTo>
                    <a:pt x="1196" y="1"/>
                  </a:moveTo>
                  <a:cubicBezTo>
                    <a:pt x="1163" y="1"/>
                    <a:pt x="1132" y="3"/>
                    <a:pt x="1101" y="10"/>
                  </a:cubicBezTo>
                  <a:lnTo>
                    <a:pt x="0" y="10"/>
                  </a:lnTo>
                  <a:lnTo>
                    <a:pt x="0" y="3712"/>
                  </a:lnTo>
                  <a:lnTo>
                    <a:pt x="667" y="3746"/>
                  </a:lnTo>
                  <a:lnTo>
                    <a:pt x="667" y="2078"/>
                  </a:lnTo>
                  <a:lnTo>
                    <a:pt x="1034" y="2078"/>
                  </a:lnTo>
                  <a:cubicBezTo>
                    <a:pt x="1234" y="2078"/>
                    <a:pt x="1401" y="2044"/>
                    <a:pt x="1568" y="1944"/>
                  </a:cubicBezTo>
                  <a:cubicBezTo>
                    <a:pt x="1735" y="1878"/>
                    <a:pt x="1835" y="1777"/>
                    <a:pt x="1935" y="1644"/>
                  </a:cubicBezTo>
                  <a:cubicBezTo>
                    <a:pt x="2002" y="1444"/>
                    <a:pt x="2035" y="1244"/>
                    <a:pt x="2035" y="1044"/>
                  </a:cubicBezTo>
                  <a:cubicBezTo>
                    <a:pt x="2035" y="843"/>
                    <a:pt x="2002" y="677"/>
                    <a:pt x="1935" y="477"/>
                  </a:cubicBezTo>
                  <a:cubicBezTo>
                    <a:pt x="1868" y="343"/>
                    <a:pt x="1768" y="210"/>
                    <a:pt x="1635" y="110"/>
                  </a:cubicBezTo>
                  <a:cubicBezTo>
                    <a:pt x="1499" y="55"/>
                    <a:pt x="1340" y="1"/>
                    <a:pt x="1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4386625" y="3689750"/>
              <a:ext cx="39225" cy="92600"/>
            </a:xfrm>
            <a:custGeom>
              <a:rect b="b" l="l" r="r" t="t"/>
              <a:pathLst>
                <a:path extrusionOk="0" h="3704" w="1569">
                  <a:moveTo>
                    <a:pt x="1" y="1"/>
                  </a:moveTo>
                  <a:lnTo>
                    <a:pt x="1" y="3703"/>
                  </a:lnTo>
                  <a:lnTo>
                    <a:pt x="1569" y="3703"/>
                  </a:lnTo>
                  <a:lnTo>
                    <a:pt x="1569" y="3236"/>
                  </a:lnTo>
                  <a:lnTo>
                    <a:pt x="668" y="323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4430000" y="3689750"/>
              <a:ext cx="55075" cy="92600"/>
            </a:xfrm>
            <a:custGeom>
              <a:rect b="b" l="l" r="r" t="t"/>
              <a:pathLst>
                <a:path extrusionOk="0" h="3704" w="2203">
                  <a:moveTo>
                    <a:pt x="1101" y="868"/>
                  </a:moveTo>
                  <a:lnTo>
                    <a:pt x="1368" y="2402"/>
                  </a:lnTo>
                  <a:lnTo>
                    <a:pt x="868" y="2402"/>
                  </a:lnTo>
                  <a:lnTo>
                    <a:pt x="1101" y="868"/>
                  </a:lnTo>
                  <a:close/>
                  <a:moveTo>
                    <a:pt x="734" y="1"/>
                  </a:moveTo>
                  <a:lnTo>
                    <a:pt x="1" y="3703"/>
                  </a:lnTo>
                  <a:lnTo>
                    <a:pt x="634" y="3703"/>
                  </a:lnTo>
                  <a:lnTo>
                    <a:pt x="801" y="2836"/>
                  </a:lnTo>
                  <a:lnTo>
                    <a:pt x="1435" y="2836"/>
                  </a:lnTo>
                  <a:lnTo>
                    <a:pt x="1602" y="3703"/>
                  </a:lnTo>
                  <a:lnTo>
                    <a:pt x="2202" y="3703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4491700" y="3687925"/>
              <a:ext cx="49250" cy="95250"/>
            </a:xfrm>
            <a:custGeom>
              <a:rect b="b" l="l" r="r" t="t"/>
              <a:pathLst>
                <a:path extrusionOk="0" h="3810" w="1970">
                  <a:moveTo>
                    <a:pt x="867" y="0"/>
                  </a:moveTo>
                  <a:cubicBezTo>
                    <a:pt x="642" y="0"/>
                    <a:pt x="442" y="95"/>
                    <a:pt x="268" y="240"/>
                  </a:cubicBezTo>
                  <a:cubicBezTo>
                    <a:pt x="101" y="407"/>
                    <a:pt x="1" y="674"/>
                    <a:pt x="1" y="907"/>
                  </a:cubicBezTo>
                  <a:cubicBezTo>
                    <a:pt x="1" y="1108"/>
                    <a:pt x="34" y="1274"/>
                    <a:pt x="134" y="1441"/>
                  </a:cubicBezTo>
                  <a:cubicBezTo>
                    <a:pt x="201" y="1575"/>
                    <a:pt x="335" y="1708"/>
                    <a:pt x="435" y="1808"/>
                  </a:cubicBezTo>
                  <a:lnTo>
                    <a:pt x="902" y="2242"/>
                  </a:lnTo>
                  <a:cubicBezTo>
                    <a:pt x="1035" y="2308"/>
                    <a:pt x="1135" y="2442"/>
                    <a:pt x="1202" y="2542"/>
                  </a:cubicBezTo>
                  <a:cubicBezTo>
                    <a:pt x="1302" y="2675"/>
                    <a:pt x="1335" y="2809"/>
                    <a:pt x="1302" y="2942"/>
                  </a:cubicBezTo>
                  <a:cubicBezTo>
                    <a:pt x="1335" y="3042"/>
                    <a:pt x="1302" y="3109"/>
                    <a:pt x="1235" y="3209"/>
                  </a:cubicBezTo>
                  <a:cubicBezTo>
                    <a:pt x="1202" y="3276"/>
                    <a:pt x="1102" y="3309"/>
                    <a:pt x="1002" y="3309"/>
                  </a:cubicBezTo>
                  <a:cubicBezTo>
                    <a:pt x="935" y="3309"/>
                    <a:pt x="835" y="3276"/>
                    <a:pt x="768" y="3209"/>
                  </a:cubicBezTo>
                  <a:cubicBezTo>
                    <a:pt x="701" y="3142"/>
                    <a:pt x="668" y="3042"/>
                    <a:pt x="635" y="2942"/>
                  </a:cubicBezTo>
                  <a:cubicBezTo>
                    <a:pt x="601" y="2809"/>
                    <a:pt x="601" y="2709"/>
                    <a:pt x="601" y="2575"/>
                  </a:cubicBezTo>
                  <a:lnTo>
                    <a:pt x="1" y="2675"/>
                  </a:lnTo>
                  <a:cubicBezTo>
                    <a:pt x="1" y="2909"/>
                    <a:pt x="68" y="3109"/>
                    <a:pt x="134" y="3309"/>
                  </a:cubicBezTo>
                  <a:cubicBezTo>
                    <a:pt x="201" y="3476"/>
                    <a:pt x="335" y="3609"/>
                    <a:pt x="468" y="3676"/>
                  </a:cubicBezTo>
                  <a:cubicBezTo>
                    <a:pt x="635" y="3776"/>
                    <a:pt x="835" y="3810"/>
                    <a:pt x="1035" y="3810"/>
                  </a:cubicBezTo>
                  <a:cubicBezTo>
                    <a:pt x="1202" y="3810"/>
                    <a:pt x="1369" y="3776"/>
                    <a:pt x="1535" y="3709"/>
                  </a:cubicBezTo>
                  <a:cubicBezTo>
                    <a:pt x="1669" y="3609"/>
                    <a:pt x="1769" y="3509"/>
                    <a:pt x="1869" y="3376"/>
                  </a:cubicBezTo>
                  <a:cubicBezTo>
                    <a:pt x="1936" y="3242"/>
                    <a:pt x="1969" y="3076"/>
                    <a:pt x="1969" y="2909"/>
                  </a:cubicBezTo>
                  <a:cubicBezTo>
                    <a:pt x="1969" y="2675"/>
                    <a:pt x="1902" y="2475"/>
                    <a:pt x="1802" y="2275"/>
                  </a:cubicBezTo>
                  <a:cubicBezTo>
                    <a:pt x="1702" y="2108"/>
                    <a:pt x="1569" y="1975"/>
                    <a:pt x="1402" y="1841"/>
                  </a:cubicBezTo>
                  <a:lnTo>
                    <a:pt x="968" y="1408"/>
                  </a:lnTo>
                  <a:cubicBezTo>
                    <a:pt x="868" y="1341"/>
                    <a:pt x="802" y="1241"/>
                    <a:pt x="735" y="1174"/>
                  </a:cubicBezTo>
                  <a:cubicBezTo>
                    <a:pt x="668" y="1074"/>
                    <a:pt x="635" y="974"/>
                    <a:pt x="635" y="841"/>
                  </a:cubicBezTo>
                  <a:cubicBezTo>
                    <a:pt x="635" y="774"/>
                    <a:pt x="668" y="674"/>
                    <a:pt x="735" y="607"/>
                  </a:cubicBezTo>
                  <a:cubicBezTo>
                    <a:pt x="768" y="541"/>
                    <a:pt x="868" y="507"/>
                    <a:pt x="968" y="507"/>
                  </a:cubicBezTo>
                  <a:cubicBezTo>
                    <a:pt x="1035" y="507"/>
                    <a:pt x="1135" y="541"/>
                    <a:pt x="1168" y="574"/>
                  </a:cubicBezTo>
                  <a:cubicBezTo>
                    <a:pt x="1235" y="641"/>
                    <a:pt x="1269" y="707"/>
                    <a:pt x="1302" y="807"/>
                  </a:cubicBezTo>
                  <a:cubicBezTo>
                    <a:pt x="1302" y="907"/>
                    <a:pt x="1335" y="1008"/>
                    <a:pt x="1335" y="1108"/>
                  </a:cubicBezTo>
                  <a:lnTo>
                    <a:pt x="1902" y="1008"/>
                  </a:lnTo>
                  <a:cubicBezTo>
                    <a:pt x="1902" y="874"/>
                    <a:pt x="1869" y="741"/>
                    <a:pt x="1836" y="641"/>
                  </a:cubicBezTo>
                  <a:cubicBezTo>
                    <a:pt x="1802" y="507"/>
                    <a:pt x="1769" y="407"/>
                    <a:pt x="1702" y="307"/>
                  </a:cubicBezTo>
                  <a:cubicBezTo>
                    <a:pt x="1602" y="207"/>
                    <a:pt x="1535" y="140"/>
                    <a:pt x="1402" y="74"/>
                  </a:cubicBezTo>
                  <a:cubicBezTo>
                    <a:pt x="1269" y="40"/>
                    <a:pt x="1135" y="7"/>
                    <a:pt x="968" y="7"/>
                  </a:cubicBezTo>
                  <a:cubicBezTo>
                    <a:pt x="934" y="2"/>
                    <a:pt x="900" y="0"/>
                    <a:pt x="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4545075" y="3689750"/>
              <a:ext cx="46725" cy="92600"/>
            </a:xfrm>
            <a:custGeom>
              <a:rect b="b" l="l" r="r" t="t"/>
              <a:pathLst>
                <a:path extrusionOk="0" h="3704" w="1869">
                  <a:moveTo>
                    <a:pt x="1" y="1"/>
                  </a:moveTo>
                  <a:lnTo>
                    <a:pt x="1" y="501"/>
                  </a:lnTo>
                  <a:lnTo>
                    <a:pt x="601" y="501"/>
                  </a:lnTo>
                  <a:lnTo>
                    <a:pt x="601" y="3703"/>
                  </a:lnTo>
                  <a:lnTo>
                    <a:pt x="1268" y="3703"/>
                  </a:lnTo>
                  <a:lnTo>
                    <a:pt x="1268" y="501"/>
                  </a:lnTo>
                  <a:lnTo>
                    <a:pt x="1869" y="501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4600950" y="3689750"/>
              <a:ext cx="16700" cy="92600"/>
            </a:xfrm>
            <a:custGeom>
              <a:rect b="b" l="l" r="r" t="t"/>
              <a:pathLst>
                <a:path extrusionOk="0" h="3704" w="668">
                  <a:moveTo>
                    <a:pt x="1" y="1"/>
                  </a:moveTo>
                  <a:lnTo>
                    <a:pt x="1" y="3703"/>
                  </a:lnTo>
                  <a:lnTo>
                    <a:pt x="668" y="3703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4630150" y="3688925"/>
              <a:ext cx="52550" cy="94575"/>
            </a:xfrm>
            <a:custGeom>
              <a:rect b="b" l="l" r="r" t="t"/>
              <a:pathLst>
                <a:path extrusionOk="0" h="3783" w="2102">
                  <a:moveTo>
                    <a:pt x="1068" y="0"/>
                  </a:moveTo>
                  <a:cubicBezTo>
                    <a:pt x="834" y="0"/>
                    <a:pt x="601" y="34"/>
                    <a:pt x="434" y="167"/>
                  </a:cubicBezTo>
                  <a:cubicBezTo>
                    <a:pt x="267" y="267"/>
                    <a:pt x="167" y="400"/>
                    <a:pt x="100" y="567"/>
                  </a:cubicBezTo>
                  <a:cubicBezTo>
                    <a:pt x="34" y="801"/>
                    <a:pt x="0" y="1001"/>
                    <a:pt x="0" y="1234"/>
                  </a:cubicBezTo>
                  <a:lnTo>
                    <a:pt x="0" y="2569"/>
                  </a:lnTo>
                  <a:cubicBezTo>
                    <a:pt x="0" y="2769"/>
                    <a:pt x="34" y="3002"/>
                    <a:pt x="100" y="3202"/>
                  </a:cubicBezTo>
                  <a:cubicBezTo>
                    <a:pt x="167" y="3369"/>
                    <a:pt x="267" y="3503"/>
                    <a:pt x="434" y="3603"/>
                  </a:cubicBezTo>
                  <a:cubicBezTo>
                    <a:pt x="601" y="3736"/>
                    <a:pt x="834" y="3770"/>
                    <a:pt x="1068" y="3770"/>
                  </a:cubicBezTo>
                  <a:cubicBezTo>
                    <a:pt x="1118" y="3778"/>
                    <a:pt x="1170" y="3782"/>
                    <a:pt x="1223" y="3782"/>
                  </a:cubicBezTo>
                  <a:cubicBezTo>
                    <a:pt x="1383" y="3782"/>
                    <a:pt x="1551" y="3744"/>
                    <a:pt x="1701" y="3669"/>
                  </a:cubicBezTo>
                  <a:cubicBezTo>
                    <a:pt x="1835" y="3569"/>
                    <a:pt x="1935" y="3436"/>
                    <a:pt x="2002" y="3269"/>
                  </a:cubicBezTo>
                  <a:cubicBezTo>
                    <a:pt x="2068" y="3069"/>
                    <a:pt x="2102" y="2869"/>
                    <a:pt x="2102" y="2669"/>
                  </a:cubicBezTo>
                  <a:lnTo>
                    <a:pt x="2102" y="2369"/>
                  </a:lnTo>
                  <a:lnTo>
                    <a:pt x="1401" y="2369"/>
                  </a:lnTo>
                  <a:lnTo>
                    <a:pt x="1401" y="2702"/>
                  </a:lnTo>
                  <a:cubicBezTo>
                    <a:pt x="1401" y="2802"/>
                    <a:pt x="1401" y="2902"/>
                    <a:pt x="1401" y="3002"/>
                  </a:cubicBezTo>
                  <a:cubicBezTo>
                    <a:pt x="1401" y="3102"/>
                    <a:pt x="1368" y="3169"/>
                    <a:pt x="1335" y="3236"/>
                  </a:cubicBezTo>
                  <a:cubicBezTo>
                    <a:pt x="1268" y="3303"/>
                    <a:pt x="1168" y="3303"/>
                    <a:pt x="1068" y="3303"/>
                  </a:cubicBezTo>
                  <a:cubicBezTo>
                    <a:pt x="1001" y="3303"/>
                    <a:pt x="901" y="3303"/>
                    <a:pt x="834" y="3236"/>
                  </a:cubicBezTo>
                  <a:cubicBezTo>
                    <a:pt x="801" y="3202"/>
                    <a:pt x="734" y="3136"/>
                    <a:pt x="734" y="3036"/>
                  </a:cubicBezTo>
                  <a:cubicBezTo>
                    <a:pt x="701" y="2936"/>
                    <a:pt x="701" y="2836"/>
                    <a:pt x="701" y="2702"/>
                  </a:cubicBezTo>
                  <a:lnTo>
                    <a:pt x="701" y="1101"/>
                  </a:lnTo>
                  <a:cubicBezTo>
                    <a:pt x="701" y="1001"/>
                    <a:pt x="701" y="901"/>
                    <a:pt x="734" y="801"/>
                  </a:cubicBezTo>
                  <a:cubicBezTo>
                    <a:pt x="734" y="701"/>
                    <a:pt x="767" y="634"/>
                    <a:pt x="834" y="567"/>
                  </a:cubicBezTo>
                  <a:cubicBezTo>
                    <a:pt x="901" y="501"/>
                    <a:pt x="1001" y="501"/>
                    <a:pt x="1068" y="501"/>
                  </a:cubicBezTo>
                  <a:cubicBezTo>
                    <a:pt x="1168" y="501"/>
                    <a:pt x="1268" y="501"/>
                    <a:pt x="1335" y="567"/>
                  </a:cubicBezTo>
                  <a:cubicBezTo>
                    <a:pt x="1368" y="634"/>
                    <a:pt x="1401" y="701"/>
                    <a:pt x="1401" y="767"/>
                  </a:cubicBezTo>
                  <a:lnTo>
                    <a:pt x="1401" y="1068"/>
                  </a:lnTo>
                  <a:lnTo>
                    <a:pt x="1401" y="1368"/>
                  </a:lnTo>
                  <a:lnTo>
                    <a:pt x="2068" y="1368"/>
                  </a:lnTo>
                  <a:lnTo>
                    <a:pt x="2068" y="1068"/>
                  </a:lnTo>
                  <a:cubicBezTo>
                    <a:pt x="2068" y="867"/>
                    <a:pt x="2035" y="701"/>
                    <a:pt x="1968" y="501"/>
                  </a:cubicBezTo>
                  <a:cubicBezTo>
                    <a:pt x="1935" y="334"/>
                    <a:pt x="1802" y="234"/>
                    <a:pt x="1668" y="134"/>
                  </a:cubicBezTo>
                  <a:cubicBezTo>
                    <a:pt x="1468" y="34"/>
                    <a:pt x="1268" y="0"/>
                    <a:pt x="10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4504225" y="3890725"/>
              <a:ext cx="108425" cy="150125"/>
            </a:xfrm>
            <a:custGeom>
              <a:rect b="b" l="l" r="r" t="t"/>
              <a:pathLst>
                <a:path extrusionOk="0" h="6005" w="4337">
                  <a:moveTo>
                    <a:pt x="3269" y="1"/>
                  </a:moveTo>
                  <a:lnTo>
                    <a:pt x="1368" y="1101"/>
                  </a:lnTo>
                  <a:lnTo>
                    <a:pt x="2535" y="3170"/>
                  </a:lnTo>
                  <a:lnTo>
                    <a:pt x="1034" y="3170"/>
                  </a:lnTo>
                  <a:lnTo>
                    <a:pt x="1034" y="2236"/>
                  </a:lnTo>
                  <a:cubicBezTo>
                    <a:pt x="667" y="2903"/>
                    <a:pt x="334" y="3503"/>
                    <a:pt x="34" y="4137"/>
                  </a:cubicBezTo>
                  <a:cubicBezTo>
                    <a:pt x="0" y="4170"/>
                    <a:pt x="0" y="4237"/>
                    <a:pt x="34" y="4304"/>
                  </a:cubicBezTo>
                  <a:cubicBezTo>
                    <a:pt x="267" y="4704"/>
                    <a:pt x="501" y="5138"/>
                    <a:pt x="734" y="5538"/>
                  </a:cubicBezTo>
                  <a:lnTo>
                    <a:pt x="1001" y="6005"/>
                  </a:lnTo>
                  <a:lnTo>
                    <a:pt x="1034" y="6005"/>
                  </a:lnTo>
                  <a:lnTo>
                    <a:pt x="1034" y="5271"/>
                  </a:lnTo>
                  <a:lnTo>
                    <a:pt x="2102" y="5271"/>
                  </a:lnTo>
                  <a:cubicBezTo>
                    <a:pt x="2369" y="5271"/>
                    <a:pt x="2636" y="5138"/>
                    <a:pt x="2769" y="4904"/>
                  </a:cubicBezTo>
                  <a:lnTo>
                    <a:pt x="4337" y="2369"/>
                  </a:lnTo>
                  <a:lnTo>
                    <a:pt x="4337" y="1969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4424175" y="3823175"/>
              <a:ext cx="156800" cy="80925"/>
            </a:xfrm>
            <a:custGeom>
              <a:rect b="b" l="l" r="r" t="t"/>
              <a:pathLst>
                <a:path extrusionOk="0" h="3237" w="6272">
                  <a:moveTo>
                    <a:pt x="1568" y="1"/>
                  </a:moveTo>
                  <a:cubicBezTo>
                    <a:pt x="1234" y="101"/>
                    <a:pt x="934" y="368"/>
                    <a:pt x="801" y="701"/>
                  </a:cubicBezTo>
                  <a:cubicBezTo>
                    <a:pt x="634" y="1035"/>
                    <a:pt x="467" y="1335"/>
                    <a:pt x="300" y="1635"/>
                  </a:cubicBezTo>
                  <a:lnTo>
                    <a:pt x="0" y="2169"/>
                  </a:lnTo>
                  <a:lnTo>
                    <a:pt x="1935" y="3236"/>
                  </a:lnTo>
                  <a:cubicBezTo>
                    <a:pt x="2302" y="2536"/>
                    <a:pt x="2702" y="1835"/>
                    <a:pt x="3102" y="1135"/>
                  </a:cubicBezTo>
                  <a:cubicBezTo>
                    <a:pt x="3369" y="1602"/>
                    <a:pt x="3603" y="2035"/>
                    <a:pt x="3869" y="2436"/>
                  </a:cubicBezTo>
                  <a:lnTo>
                    <a:pt x="3102" y="2903"/>
                  </a:lnTo>
                  <a:cubicBezTo>
                    <a:pt x="3803" y="2903"/>
                    <a:pt x="4503" y="2869"/>
                    <a:pt x="5204" y="2803"/>
                  </a:cubicBezTo>
                  <a:cubicBezTo>
                    <a:pt x="5237" y="2803"/>
                    <a:pt x="5304" y="2769"/>
                    <a:pt x="5337" y="2703"/>
                  </a:cubicBezTo>
                  <a:cubicBezTo>
                    <a:pt x="5504" y="2436"/>
                    <a:pt x="5637" y="2169"/>
                    <a:pt x="5771" y="1902"/>
                  </a:cubicBezTo>
                  <a:lnTo>
                    <a:pt x="6271" y="1001"/>
                  </a:lnTo>
                  <a:lnTo>
                    <a:pt x="6271" y="968"/>
                  </a:lnTo>
                  <a:lnTo>
                    <a:pt x="5571" y="1368"/>
                  </a:lnTo>
                  <a:cubicBezTo>
                    <a:pt x="5404" y="1068"/>
                    <a:pt x="5237" y="768"/>
                    <a:pt x="5070" y="501"/>
                  </a:cubicBezTo>
                  <a:cubicBezTo>
                    <a:pt x="4948" y="226"/>
                    <a:pt x="4714" y="63"/>
                    <a:pt x="4445" y="63"/>
                  </a:cubicBezTo>
                  <a:cubicBezTo>
                    <a:pt x="4420" y="63"/>
                    <a:pt x="4395" y="65"/>
                    <a:pt x="4370" y="67"/>
                  </a:cubicBezTo>
                  <a:lnTo>
                    <a:pt x="2135" y="34"/>
                  </a:lnTo>
                  <a:cubicBezTo>
                    <a:pt x="2035" y="34"/>
                    <a:pt x="1968" y="1"/>
                    <a:pt x="1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4386625" y="3899475"/>
              <a:ext cx="101775" cy="123950"/>
            </a:xfrm>
            <a:custGeom>
              <a:rect b="b" l="l" r="r" t="t"/>
              <a:pathLst>
                <a:path extrusionOk="0" h="4958" w="4071">
                  <a:moveTo>
                    <a:pt x="1889" y="0"/>
                  </a:moveTo>
                  <a:cubicBezTo>
                    <a:pt x="1851" y="0"/>
                    <a:pt x="1810" y="6"/>
                    <a:pt x="1769" y="18"/>
                  </a:cubicBezTo>
                  <a:lnTo>
                    <a:pt x="34" y="18"/>
                  </a:lnTo>
                  <a:lnTo>
                    <a:pt x="34" y="51"/>
                  </a:lnTo>
                  <a:lnTo>
                    <a:pt x="701" y="451"/>
                  </a:lnTo>
                  <a:cubicBezTo>
                    <a:pt x="535" y="751"/>
                    <a:pt x="368" y="1018"/>
                    <a:pt x="201" y="1285"/>
                  </a:cubicBezTo>
                  <a:cubicBezTo>
                    <a:pt x="1" y="1552"/>
                    <a:pt x="1" y="1919"/>
                    <a:pt x="168" y="2186"/>
                  </a:cubicBezTo>
                  <a:cubicBezTo>
                    <a:pt x="568" y="2920"/>
                    <a:pt x="935" y="3653"/>
                    <a:pt x="1335" y="4387"/>
                  </a:cubicBezTo>
                  <a:cubicBezTo>
                    <a:pt x="1491" y="4731"/>
                    <a:pt x="1823" y="4958"/>
                    <a:pt x="2193" y="4958"/>
                  </a:cubicBezTo>
                  <a:cubicBezTo>
                    <a:pt x="2219" y="4958"/>
                    <a:pt x="2244" y="4957"/>
                    <a:pt x="2269" y="4954"/>
                  </a:cubicBezTo>
                  <a:lnTo>
                    <a:pt x="4071" y="4954"/>
                  </a:lnTo>
                  <a:lnTo>
                    <a:pt x="4071" y="2753"/>
                  </a:lnTo>
                  <a:lnTo>
                    <a:pt x="1702" y="2753"/>
                  </a:lnTo>
                  <a:lnTo>
                    <a:pt x="2469" y="1452"/>
                  </a:lnTo>
                  <a:lnTo>
                    <a:pt x="3237" y="1919"/>
                  </a:lnTo>
                  <a:cubicBezTo>
                    <a:pt x="2936" y="1352"/>
                    <a:pt x="2603" y="818"/>
                    <a:pt x="2303" y="284"/>
                  </a:cubicBezTo>
                  <a:cubicBezTo>
                    <a:pt x="2220" y="120"/>
                    <a:pt x="2070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4148125" y="3221075"/>
              <a:ext cx="717200" cy="434500"/>
            </a:xfrm>
            <a:custGeom>
              <a:rect b="b" l="l" r="r" t="t"/>
              <a:pathLst>
                <a:path extrusionOk="0" fill="none" h="17380" w="28688">
                  <a:moveTo>
                    <a:pt x="26520" y="17380"/>
                  </a:moveTo>
                  <a:lnTo>
                    <a:pt x="2136" y="17380"/>
                  </a:lnTo>
                  <a:lnTo>
                    <a:pt x="1" y="1"/>
                  </a:lnTo>
                  <a:lnTo>
                    <a:pt x="28688" y="1"/>
                  </a:lnTo>
                  <a:close/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3993850" y="3221075"/>
              <a:ext cx="1025775" cy="96775"/>
            </a:xfrm>
            <a:custGeom>
              <a:rect b="b" l="l" r="r" t="t"/>
              <a:pathLst>
                <a:path extrusionOk="0" h="3871" w="41031">
                  <a:moveTo>
                    <a:pt x="1" y="1"/>
                  </a:moveTo>
                  <a:lnTo>
                    <a:pt x="1" y="3870"/>
                  </a:lnTo>
                  <a:lnTo>
                    <a:pt x="41030" y="3870"/>
                  </a:lnTo>
                  <a:lnTo>
                    <a:pt x="41030" y="1"/>
                  </a:lnTo>
                  <a:close/>
                </a:path>
              </a:pathLst>
            </a:custGeom>
            <a:solidFill>
              <a:schemeClr val="accen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4257375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1" y="7039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4376625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1" y="8373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4495875" y="3375350"/>
              <a:ext cx="25" cy="275225"/>
            </a:xfrm>
            <a:custGeom>
              <a:rect b="b" l="l" r="r" t="t"/>
              <a:pathLst>
                <a:path extrusionOk="0" fill="none" h="11009" w="1">
                  <a:moveTo>
                    <a:pt x="1" y="11009"/>
                  </a:moveTo>
                  <a:lnTo>
                    <a:pt x="1" y="1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4615125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1" y="8373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4734375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1" y="7039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2878050" y="2175850"/>
              <a:ext cx="1026600" cy="1039425"/>
            </a:xfrm>
            <a:custGeom>
              <a:rect b="b" l="l" r="r" t="t"/>
              <a:pathLst>
                <a:path extrusionOk="0" h="41577" w="41064">
                  <a:moveTo>
                    <a:pt x="19484" y="0"/>
                  </a:moveTo>
                  <a:cubicBezTo>
                    <a:pt x="11794" y="0"/>
                    <a:pt x="4295" y="1020"/>
                    <a:pt x="2236" y="3349"/>
                  </a:cubicBezTo>
                  <a:cubicBezTo>
                    <a:pt x="1" y="5917"/>
                    <a:pt x="2236" y="41576"/>
                    <a:pt x="2236" y="41576"/>
                  </a:cubicBezTo>
                  <a:lnTo>
                    <a:pt x="38595" y="41576"/>
                  </a:lnTo>
                  <a:cubicBezTo>
                    <a:pt x="38595" y="41576"/>
                    <a:pt x="41064" y="6184"/>
                    <a:pt x="38595" y="3349"/>
                  </a:cubicBezTo>
                  <a:cubicBezTo>
                    <a:pt x="36721" y="1247"/>
                    <a:pt x="27986" y="0"/>
                    <a:pt x="19484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3049850" y="2387975"/>
              <a:ext cx="678850" cy="696375"/>
            </a:xfrm>
            <a:custGeom>
              <a:rect b="b" l="l" r="r" t="t"/>
              <a:pathLst>
                <a:path extrusionOk="0" h="27855" w="27154">
                  <a:moveTo>
                    <a:pt x="6071" y="1"/>
                  </a:moveTo>
                  <a:cubicBezTo>
                    <a:pt x="2736" y="1"/>
                    <a:pt x="0" y="2703"/>
                    <a:pt x="0" y="6072"/>
                  </a:cubicBezTo>
                  <a:lnTo>
                    <a:pt x="0" y="21783"/>
                  </a:lnTo>
                  <a:cubicBezTo>
                    <a:pt x="0" y="25152"/>
                    <a:pt x="2736" y="27854"/>
                    <a:pt x="6071" y="27854"/>
                  </a:cubicBezTo>
                  <a:lnTo>
                    <a:pt x="21082" y="27854"/>
                  </a:lnTo>
                  <a:cubicBezTo>
                    <a:pt x="24451" y="27854"/>
                    <a:pt x="27153" y="25152"/>
                    <a:pt x="27153" y="21783"/>
                  </a:cubicBezTo>
                  <a:lnTo>
                    <a:pt x="27153" y="6072"/>
                  </a:lnTo>
                  <a:cubicBezTo>
                    <a:pt x="27153" y="2703"/>
                    <a:pt x="24451" y="1"/>
                    <a:pt x="2108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3745350" y="4747175"/>
              <a:ext cx="89250" cy="271050"/>
            </a:xfrm>
            <a:custGeom>
              <a:rect b="b" l="l" r="r" t="t"/>
              <a:pathLst>
                <a:path extrusionOk="0" h="10842" w="3570">
                  <a:moveTo>
                    <a:pt x="0" y="0"/>
                  </a:moveTo>
                  <a:lnTo>
                    <a:pt x="0" y="10842"/>
                  </a:lnTo>
                  <a:lnTo>
                    <a:pt x="3570" y="10842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2937275" y="4747175"/>
              <a:ext cx="88425" cy="271050"/>
            </a:xfrm>
            <a:custGeom>
              <a:rect b="b" l="l" r="r" t="t"/>
              <a:pathLst>
                <a:path extrusionOk="0" h="10842" w="3537">
                  <a:moveTo>
                    <a:pt x="0" y="0"/>
                  </a:moveTo>
                  <a:lnTo>
                    <a:pt x="0" y="10842"/>
                  </a:lnTo>
                  <a:lnTo>
                    <a:pt x="3536" y="10842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3008975" y="3221075"/>
              <a:ext cx="748075" cy="1805500"/>
            </a:xfrm>
            <a:custGeom>
              <a:rect b="b" l="l" r="r" t="t"/>
              <a:pathLst>
                <a:path extrusionOk="0" h="72220" w="29923">
                  <a:moveTo>
                    <a:pt x="1" y="1"/>
                  </a:moveTo>
                  <a:lnTo>
                    <a:pt x="1" y="70718"/>
                  </a:lnTo>
                  <a:cubicBezTo>
                    <a:pt x="1" y="71552"/>
                    <a:pt x="635" y="72219"/>
                    <a:pt x="1469" y="72219"/>
                  </a:cubicBezTo>
                  <a:lnTo>
                    <a:pt x="28421" y="72219"/>
                  </a:lnTo>
                  <a:cubicBezTo>
                    <a:pt x="29255" y="72219"/>
                    <a:pt x="29922" y="71552"/>
                    <a:pt x="29922" y="70718"/>
                  </a:cubicBezTo>
                  <a:lnTo>
                    <a:pt x="29922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3235825" y="4175925"/>
              <a:ext cx="294400" cy="849800"/>
            </a:xfrm>
            <a:custGeom>
              <a:rect b="b" l="l" r="r" t="t"/>
              <a:pathLst>
                <a:path extrusionOk="0" h="33992" w="11776">
                  <a:moveTo>
                    <a:pt x="0" y="1"/>
                  </a:moveTo>
                  <a:lnTo>
                    <a:pt x="0" y="32524"/>
                  </a:lnTo>
                  <a:cubicBezTo>
                    <a:pt x="0" y="33325"/>
                    <a:pt x="667" y="33992"/>
                    <a:pt x="1468" y="33992"/>
                  </a:cubicBezTo>
                  <a:lnTo>
                    <a:pt x="10274" y="33992"/>
                  </a:lnTo>
                  <a:cubicBezTo>
                    <a:pt x="11108" y="33992"/>
                    <a:pt x="11775" y="33325"/>
                    <a:pt x="11775" y="32524"/>
                  </a:cubicBezTo>
                  <a:lnTo>
                    <a:pt x="11775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2923100" y="3221075"/>
              <a:ext cx="919850" cy="879000"/>
            </a:xfrm>
            <a:custGeom>
              <a:rect b="b" l="l" r="r" t="t"/>
              <a:pathLst>
                <a:path extrusionOk="0" h="35160" w="36794">
                  <a:moveTo>
                    <a:pt x="0" y="1"/>
                  </a:moveTo>
                  <a:lnTo>
                    <a:pt x="0" y="30423"/>
                  </a:lnTo>
                  <a:lnTo>
                    <a:pt x="3403" y="35159"/>
                  </a:lnTo>
                  <a:lnTo>
                    <a:pt x="33424" y="35159"/>
                  </a:lnTo>
                  <a:lnTo>
                    <a:pt x="36793" y="30423"/>
                  </a:lnTo>
                  <a:lnTo>
                    <a:pt x="36793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3245825" y="3689525"/>
              <a:ext cx="50900" cy="93650"/>
            </a:xfrm>
            <a:custGeom>
              <a:rect b="b" l="l" r="r" t="t"/>
              <a:pathLst>
                <a:path extrusionOk="0" h="3746" w="2036">
                  <a:moveTo>
                    <a:pt x="934" y="477"/>
                  </a:moveTo>
                  <a:cubicBezTo>
                    <a:pt x="1034" y="477"/>
                    <a:pt x="1135" y="477"/>
                    <a:pt x="1235" y="543"/>
                  </a:cubicBezTo>
                  <a:cubicBezTo>
                    <a:pt x="1301" y="577"/>
                    <a:pt x="1368" y="643"/>
                    <a:pt x="1368" y="710"/>
                  </a:cubicBezTo>
                  <a:cubicBezTo>
                    <a:pt x="1401" y="810"/>
                    <a:pt x="1401" y="944"/>
                    <a:pt x="1401" y="1044"/>
                  </a:cubicBezTo>
                  <a:cubicBezTo>
                    <a:pt x="1401" y="1144"/>
                    <a:pt x="1401" y="1244"/>
                    <a:pt x="1368" y="1344"/>
                  </a:cubicBezTo>
                  <a:cubicBezTo>
                    <a:pt x="1335" y="1444"/>
                    <a:pt x="1301" y="1511"/>
                    <a:pt x="1235" y="1544"/>
                  </a:cubicBezTo>
                  <a:cubicBezTo>
                    <a:pt x="1135" y="1577"/>
                    <a:pt x="1034" y="1577"/>
                    <a:pt x="934" y="1577"/>
                  </a:cubicBezTo>
                  <a:lnTo>
                    <a:pt x="668" y="1577"/>
                  </a:lnTo>
                  <a:lnTo>
                    <a:pt x="668" y="477"/>
                  </a:lnTo>
                  <a:close/>
                  <a:moveTo>
                    <a:pt x="1196" y="1"/>
                  </a:moveTo>
                  <a:cubicBezTo>
                    <a:pt x="1164" y="1"/>
                    <a:pt x="1132" y="3"/>
                    <a:pt x="1101" y="10"/>
                  </a:cubicBezTo>
                  <a:lnTo>
                    <a:pt x="0" y="10"/>
                  </a:lnTo>
                  <a:lnTo>
                    <a:pt x="0" y="3712"/>
                  </a:lnTo>
                  <a:lnTo>
                    <a:pt x="668" y="3746"/>
                  </a:lnTo>
                  <a:lnTo>
                    <a:pt x="668" y="2078"/>
                  </a:lnTo>
                  <a:lnTo>
                    <a:pt x="1034" y="2078"/>
                  </a:lnTo>
                  <a:cubicBezTo>
                    <a:pt x="1235" y="2078"/>
                    <a:pt x="1401" y="2044"/>
                    <a:pt x="1568" y="1944"/>
                  </a:cubicBezTo>
                  <a:cubicBezTo>
                    <a:pt x="1702" y="1911"/>
                    <a:pt x="1835" y="1777"/>
                    <a:pt x="1902" y="1644"/>
                  </a:cubicBezTo>
                  <a:cubicBezTo>
                    <a:pt x="2002" y="1444"/>
                    <a:pt x="2035" y="1244"/>
                    <a:pt x="2035" y="1044"/>
                  </a:cubicBezTo>
                  <a:cubicBezTo>
                    <a:pt x="2035" y="843"/>
                    <a:pt x="2002" y="677"/>
                    <a:pt x="1935" y="477"/>
                  </a:cubicBezTo>
                  <a:cubicBezTo>
                    <a:pt x="1868" y="343"/>
                    <a:pt x="1768" y="210"/>
                    <a:pt x="1635" y="110"/>
                  </a:cubicBezTo>
                  <a:cubicBezTo>
                    <a:pt x="1499" y="55"/>
                    <a:pt x="1340" y="1"/>
                    <a:pt x="1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3296700" y="3689750"/>
              <a:ext cx="55050" cy="92600"/>
            </a:xfrm>
            <a:custGeom>
              <a:rect b="b" l="l" r="r" t="t"/>
              <a:pathLst>
                <a:path extrusionOk="0" h="3704" w="2202">
                  <a:moveTo>
                    <a:pt x="1101" y="868"/>
                  </a:moveTo>
                  <a:lnTo>
                    <a:pt x="1368" y="2402"/>
                  </a:lnTo>
                  <a:lnTo>
                    <a:pt x="867" y="2402"/>
                  </a:lnTo>
                  <a:lnTo>
                    <a:pt x="1101" y="868"/>
                  </a:lnTo>
                  <a:close/>
                  <a:moveTo>
                    <a:pt x="734" y="1"/>
                  </a:moveTo>
                  <a:lnTo>
                    <a:pt x="0" y="3703"/>
                  </a:lnTo>
                  <a:lnTo>
                    <a:pt x="634" y="3703"/>
                  </a:lnTo>
                  <a:lnTo>
                    <a:pt x="801" y="2836"/>
                  </a:lnTo>
                  <a:lnTo>
                    <a:pt x="1435" y="2836"/>
                  </a:lnTo>
                  <a:lnTo>
                    <a:pt x="1568" y="3703"/>
                  </a:lnTo>
                  <a:lnTo>
                    <a:pt x="2202" y="3703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6"/>
            <p:cNvSpPr/>
            <p:nvPr/>
          </p:nvSpPr>
          <p:spPr>
            <a:xfrm>
              <a:off x="3360900" y="3689525"/>
              <a:ext cx="50900" cy="93650"/>
            </a:xfrm>
            <a:custGeom>
              <a:rect b="b" l="l" r="r" t="t"/>
              <a:pathLst>
                <a:path extrusionOk="0" h="3746" w="2036">
                  <a:moveTo>
                    <a:pt x="935" y="477"/>
                  </a:moveTo>
                  <a:cubicBezTo>
                    <a:pt x="1035" y="477"/>
                    <a:pt x="1135" y="477"/>
                    <a:pt x="1235" y="543"/>
                  </a:cubicBezTo>
                  <a:cubicBezTo>
                    <a:pt x="1302" y="577"/>
                    <a:pt x="1335" y="643"/>
                    <a:pt x="1368" y="710"/>
                  </a:cubicBezTo>
                  <a:cubicBezTo>
                    <a:pt x="1402" y="810"/>
                    <a:pt x="1402" y="944"/>
                    <a:pt x="1402" y="1044"/>
                  </a:cubicBezTo>
                  <a:cubicBezTo>
                    <a:pt x="1402" y="1144"/>
                    <a:pt x="1368" y="1244"/>
                    <a:pt x="1368" y="1344"/>
                  </a:cubicBezTo>
                  <a:cubicBezTo>
                    <a:pt x="1335" y="1444"/>
                    <a:pt x="1268" y="1511"/>
                    <a:pt x="1202" y="1544"/>
                  </a:cubicBezTo>
                  <a:cubicBezTo>
                    <a:pt x="1135" y="1577"/>
                    <a:pt x="1035" y="1577"/>
                    <a:pt x="935" y="1577"/>
                  </a:cubicBezTo>
                  <a:lnTo>
                    <a:pt x="668" y="1577"/>
                  </a:lnTo>
                  <a:lnTo>
                    <a:pt x="668" y="477"/>
                  </a:lnTo>
                  <a:close/>
                  <a:moveTo>
                    <a:pt x="1196" y="1"/>
                  </a:moveTo>
                  <a:cubicBezTo>
                    <a:pt x="1164" y="1"/>
                    <a:pt x="1132" y="3"/>
                    <a:pt x="1101" y="10"/>
                  </a:cubicBezTo>
                  <a:lnTo>
                    <a:pt x="1" y="10"/>
                  </a:lnTo>
                  <a:lnTo>
                    <a:pt x="1" y="3712"/>
                  </a:lnTo>
                  <a:lnTo>
                    <a:pt x="668" y="3746"/>
                  </a:lnTo>
                  <a:lnTo>
                    <a:pt x="668" y="2078"/>
                  </a:lnTo>
                  <a:lnTo>
                    <a:pt x="1035" y="2078"/>
                  </a:lnTo>
                  <a:cubicBezTo>
                    <a:pt x="1235" y="2078"/>
                    <a:pt x="1402" y="2044"/>
                    <a:pt x="1568" y="1944"/>
                  </a:cubicBezTo>
                  <a:cubicBezTo>
                    <a:pt x="1702" y="1878"/>
                    <a:pt x="1835" y="1777"/>
                    <a:pt x="1902" y="1644"/>
                  </a:cubicBezTo>
                  <a:cubicBezTo>
                    <a:pt x="2002" y="1444"/>
                    <a:pt x="2035" y="1244"/>
                    <a:pt x="2035" y="1044"/>
                  </a:cubicBezTo>
                  <a:cubicBezTo>
                    <a:pt x="2035" y="843"/>
                    <a:pt x="2002" y="677"/>
                    <a:pt x="1935" y="477"/>
                  </a:cubicBezTo>
                  <a:cubicBezTo>
                    <a:pt x="1869" y="343"/>
                    <a:pt x="1769" y="210"/>
                    <a:pt x="1635" y="110"/>
                  </a:cubicBezTo>
                  <a:cubicBezTo>
                    <a:pt x="1499" y="55"/>
                    <a:pt x="1341" y="1"/>
                    <a:pt x="1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3420950" y="3689750"/>
              <a:ext cx="39225" cy="92600"/>
            </a:xfrm>
            <a:custGeom>
              <a:rect b="b" l="l" r="r" t="t"/>
              <a:pathLst>
                <a:path extrusionOk="0" h="3704" w="1569">
                  <a:moveTo>
                    <a:pt x="0" y="1"/>
                  </a:moveTo>
                  <a:lnTo>
                    <a:pt x="0" y="3703"/>
                  </a:lnTo>
                  <a:lnTo>
                    <a:pt x="1568" y="3703"/>
                  </a:lnTo>
                  <a:lnTo>
                    <a:pt x="1568" y="3270"/>
                  </a:lnTo>
                  <a:lnTo>
                    <a:pt x="668" y="3270"/>
                  </a:lnTo>
                  <a:lnTo>
                    <a:pt x="668" y="2002"/>
                  </a:lnTo>
                  <a:lnTo>
                    <a:pt x="1368" y="2002"/>
                  </a:lnTo>
                  <a:lnTo>
                    <a:pt x="1368" y="1535"/>
                  </a:lnTo>
                  <a:lnTo>
                    <a:pt x="668" y="1535"/>
                  </a:lnTo>
                  <a:lnTo>
                    <a:pt x="668" y="468"/>
                  </a:lnTo>
                  <a:lnTo>
                    <a:pt x="1568" y="46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3470150" y="3689425"/>
              <a:ext cx="52550" cy="93750"/>
            </a:xfrm>
            <a:custGeom>
              <a:rect b="b" l="l" r="r" t="t"/>
              <a:pathLst>
                <a:path extrusionOk="0" h="3750" w="2102">
                  <a:moveTo>
                    <a:pt x="1014" y="468"/>
                  </a:moveTo>
                  <a:cubicBezTo>
                    <a:pt x="1129" y="468"/>
                    <a:pt x="1225" y="512"/>
                    <a:pt x="1301" y="614"/>
                  </a:cubicBezTo>
                  <a:cubicBezTo>
                    <a:pt x="1368" y="714"/>
                    <a:pt x="1401" y="881"/>
                    <a:pt x="1401" y="1014"/>
                  </a:cubicBezTo>
                  <a:cubicBezTo>
                    <a:pt x="1401" y="1148"/>
                    <a:pt x="1401" y="1248"/>
                    <a:pt x="1368" y="1348"/>
                  </a:cubicBezTo>
                  <a:cubicBezTo>
                    <a:pt x="1335" y="1415"/>
                    <a:pt x="1268" y="1481"/>
                    <a:pt x="1201" y="1548"/>
                  </a:cubicBezTo>
                  <a:cubicBezTo>
                    <a:pt x="1101" y="1581"/>
                    <a:pt x="968" y="1581"/>
                    <a:pt x="868" y="1581"/>
                  </a:cubicBezTo>
                  <a:lnTo>
                    <a:pt x="668" y="1581"/>
                  </a:lnTo>
                  <a:lnTo>
                    <a:pt x="668" y="481"/>
                  </a:lnTo>
                  <a:lnTo>
                    <a:pt x="901" y="481"/>
                  </a:lnTo>
                  <a:cubicBezTo>
                    <a:pt x="940" y="473"/>
                    <a:pt x="978" y="468"/>
                    <a:pt x="1014" y="468"/>
                  </a:cubicBezTo>
                  <a:close/>
                  <a:moveTo>
                    <a:pt x="1049" y="0"/>
                  </a:moveTo>
                  <a:cubicBezTo>
                    <a:pt x="990" y="0"/>
                    <a:pt x="930" y="5"/>
                    <a:pt x="868" y="14"/>
                  </a:cubicBezTo>
                  <a:lnTo>
                    <a:pt x="0" y="14"/>
                  </a:lnTo>
                  <a:lnTo>
                    <a:pt x="0" y="3716"/>
                  </a:lnTo>
                  <a:lnTo>
                    <a:pt x="668" y="3716"/>
                  </a:lnTo>
                  <a:lnTo>
                    <a:pt x="668" y="2048"/>
                  </a:lnTo>
                  <a:lnTo>
                    <a:pt x="968" y="2048"/>
                  </a:lnTo>
                  <a:lnTo>
                    <a:pt x="1435" y="3750"/>
                  </a:lnTo>
                  <a:lnTo>
                    <a:pt x="2102" y="3750"/>
                  </a:lnTo>
                  <a:lnTo>
                    <a:pt x="1602" y="1915"/>
                  </a:lnTo>
                  <a:cubicBezTo>
                    <a:pt x="1702" y="1848"/>
                    <a:pt x="1802" y="1781"/>
                    <a:pt x="1868" y="1715"/>
                  </a:cubicBezTo>
                  <a:cubicBezTo>
                    <a:pt x="1935" y="1615"/>
                    <a:pt x="1969" y="1515"/>
                    <a:pt x="2002" y="1415"/>
                  </a:cubicBezTo>
                  <a:cubicBezTo>
                    <a:pt x="2035" y="1281"/>
                    <a:pt x="2035" y="1114"/>
                    <a:pt x="2035" y="981"/>
                  </a:cubicBezTo>
                  <a:cubicBezTo>
                    <a:pt x="2035" y="781"/>
                    <a:pt x="2002" y="581"/>
                    <a:pt x="1902" y="414"/>
                  </a:cubicBezTo>
                  <a:cubicBezTo>
                    <a:pt x="1802" y="247"/>
                    <a:pt x="1668" y="147"/>
                    <a:pt x="1502" y="80"/>
                  </a:cubicBezTo>
                  <a:cubicBezTo>
                    <a:pt x="1355" y="31"/>
                    <a:pt x="1209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3386750" y="3891550"/>
              <a:ext cx="108450" cy="149300"/>
            </a:xfrm>
            <a:custGeom>
              <a:rect b="b" l="l" r="r" t="t"/>
              <a:pathLst>
                <a:path extrusionOk="0" h="5972" w="4338">
                  <a:moveTo>
                    <a:pt x="3270" y="1"/>
                  </a:moveTo>
                  <a:lnTo>
                    <a:pt x="1368" y="1102"/>
                  </a:lnTo>
                  <a:lnTo>
                    <a:pt x="2569" y="3137"/>
                  </a:lnTo>
                  <a:lnTo>
                    <a:pt x="1068" y="3137"/>
                  </a:lnTo>
                  <a:lnTo>
                    <a:pt x="1068" y="2203"/>
                  </a:lnTo>
                  <a:cubicBezTo>
                    <a:pt x="701" y="2870"/>
                    <a:pt x="368" y="3470"/>
                    <a:pt x="34" y="4104"/>
                  </a:cubicBezTo>
                  <a:cubicBezTo>
                    <a:pt x="1" y="4137"/>
                    <a:pt x="1" y="4204"/>
                    <a:pt x="34" y="4271"/>
                  </a:cubicBezTo>
                  <a:cubicBezTo>
                    <a:pt x="268" y="4671"/>
                    <a:pt x="501" y="5105"/>
                    <a:pt x="735" y="5505"/>
                  </a:cubicBezTo>
                  <a:lnTo>
                    <a:pt x="1001" y="5972"/>
                  </a:lnTo>
                  <a:lnTo>
                    <a:pt x="1068" y="5972"/>
                  </a:lnTo>
                  <a:lnTo>
                    <a:pt x="1068" y="5238"/>
                  </a:lnTo>
                  <a:lnTo>
                    <a:pt x="2102" y="5238"/>
                  </a:lnTo>
                  <a:cubicBezTo>
                    <a:pt x="2369" y="5238"/>
                    <a:pt x="2636" y="5105"/>
                    <a:pt x="2769" y="4871"/>
                  </a:cubicBezTo>
                  <a:lnTo>
                    <a:pt x="4337" y="2336"/>
                  </a:lnTo>
                  <a:lnTo>
                    <a:pt x="4337" y="1936"/>
                  </a:lnTo>
                  <a:lnTo>
                    <a:pt x="3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3307525" y="3823175"/>
              <a:ext cx="156800" cy="80925"/>
            </a:xfrm>
            <a:custGeom>
              <a:rect b="b" l="l" r="r" t="t"/>
              <a:pathLst>
                <a:path extrusionOk="0" h="3237" w="6272">
                  <a:moveTo>
                    <a:pt x="1569" y="1"/>
                  </a:moveTo>
                  <a:cubicBezTo>
                    <a:pt x="1202" y="101"/>
                    <a:pt x="935" y="368"/>
                    <a:pt x="768" y="701"/>
                  </a:cubicBezTo>
                  <a:cubicBezTo>
                    <a:pt x="635" y="1035"/>
                    <a:pt x="434" y="1335"/>
                    <a:pt x="268" y="1635"/>
                  </a:cubicBezTo>
                  <a:lnTo>
                    <a:pt x="1" y="2169"/>
                  </a:lnTo>
                  <a:lnTo>
                    <a:pt x="1902" y="3236"/>
                  </a:lnTo>
                  <a:cubicBezTo>
                    <a:pt x="2302" y="2536"/>
                    <a:pt x="2669" y="1835"/>
                    <a:pt x="3070" y="1135"/>
                  </a:cubicBezTo>
                  <a:cubicBezTo>
                    <a:pt x="3337" y="1602"/>
                    <a:pt x="3603" y="2035"/>
                    <a:pt x="3837" y="2436"/>
                  </a:cubicBezTo>
                  <a:lnTo>
                    <a:pt x="3103" y="2903"/>
                  </a:lnTo>
                  <a:cubicBezTo>
                    <a:pt x="3804" y="2903"/>
                    <a:pt x="4504" y="2869"/>
                    <a:pt x="5171" y="2803"/>
                  </a:cubicBezTo>
                  <a:cubicBezTo>
                    <a:pt x="5238" y="2803"/>
                    <a:pt x="5305" y="2769"/>
                    <a:pt x="5338" y="2703"/>
                  </a:cubicBezTo>
                  <a:cubicBezTo>
                    <a:pt x="5471" y="2436"/>
                    <a:pt x="5605" y="2169"/>
                    <a:pt x="5772" y="1902"/>
                  </a:cubicBezTo>
                  <a:lnTo>
                    <a:pt x="6272" y="1001"/>
                  </a:lnTo>
                  <a:lnTo>
                    <a:pt x="6239" y="968"/>
                  </a:lnTo>
                  <a:lnTo>
                    <a:pt x="5571" y="1368"/>
                  </a:lnTo>
                  <a:cubicBezTo>
                    <a:pt x="5405" y="1068"/>
                    <a:pt x="5205" y="768"/>
                    <a:pt x="5071" y="501"/>
                  </a:cubicBezTo>
                  <a:cubicBezTo>
                    <a:pt x="4949" y="226"/>
                    <a:pt x="4687" y="63"/>
                    <a:pt x="4413" y="63"/>
                  </a:cubicBezTo>
                  <a:cubicBezTo>
                    <a:pt x="4388" y="63"/>
                    <a:pt x="4363" y="65"/>
                    <a:pt x="4337" y="67"/>
                  </a:cubicBezTo>
                  <a:lnTo>
                    <a:pt x="2102" y="34"/>
                  </a:lnTo>
                  <a:cubicBezTo>
                    <a:pt x="2036" y="34"/>
                    <a:pt x="1936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3269175" y="3899475"/>
              <a:ext cx="102600" cy="123950"/>
            </a:xfrm>
            <a:custGeom>
              <a:rect b="b" l="l" r="r" t="t"/>
              <a:pathLst>
                <a:path extrusionOk="0" h="4958" w="4104">
                  <a:moveTo>
                    <a:pt x="1910" y="0"/>
                  </a:moveTo>
                  <a:cubicBezTo>
                    <a:pt x="1874" y="0"/>
                    <a:pt x="1837" y="6"/>
                    <a:pt x="1802" y="18"/>
                  </a:cubicBezTo>
                  <a:lnTo>
                    <a:pt x="34" y="18"/>
                  </a:lnTo>
                  <a:lnTo>
                    <a:pt x="34" y="51"/>
                  </a:lnTo>
                  <a:lnTo>
                    <a:pt x="701" y="451"/>
                  </a:lnTo>
                  <a:cubicBezTo>
                    <a:pt x="534" y="751"/>
                    <a:pt x="401" y="1018"/>
                    <a:pt x="201" y="1285"/>
                  </a:cubicBezTo>
                  <a:cubicBezTo>
                    <a:pt x="0" y="1552"/>
                    <a:pt x="0" y="1919"/>
                    <a:pt x="201" y="2186"/>
                  </a:cubicBezTo>
                  <a:cubicBezTo>
                    <a:pt x="567" y="2920"/>
                    <a:pt x="968" y="3653"/>
                    <a:pt x="1335" y="4387"/>
                  </a:cubicBezTo>
                  <a:cubicBezTo>
                    <a:pt x="1491" y="4731"/>
                    <a:pt x="1823" y="4958"/>
                    <a:pt x="2193" y="4958"/>
                  </a:cubicBezTo>
                  <a:cubicBezTo>
                    <a:pt x="2218" y="4958"/>
                    <a:pt x="2243" y="4957"/>
                    <a:pt x="2269" y="4954"/>
                  </a:cubicBezTo>
                  <a:lnTo>
                    <a:pt x="4103" y="4954"/>
                  </a:lnTo>
                  <a:lnTo>
                    <a:pt x="4103" y="2753"/>
                  </a:lnTo>
                  <a:lnTo>
                    <a:pt x="1735" y="2753"/>
                  </a:lnTo>
                  <a:lnTo>
                    <a:pt x="2502" y="1452"/>
                  </a:lnTo>
                  <a:lnTo>
                    <a:pt x="3269" y="1919"/>
                  </a:lnTo>
                  <a:cubicBezTo>
                    <a:pt x="2969" y="1352"/>
                    <a:pt x="2636" y="818"/>
                    <a:pt x="2302" y="284"/>
                  </a:cubicBezTo>
                  <a:cubicBezTo>
                    <a:pt x="2247" y="120"/>
                    <a:pt x="2079" y="0"/>
                    <a:pt x="1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3024000" y="3221075"/>
              <a:ext cx="717200" cy="434500"/>
            </a:xfrm>
            <a:custGeom>
              <a:rect b="b" l="l" r="r" t="t"/>
              <a:pathLst>
                <a:path extrusionOk="0" fill="none" h="17380" w="28688">
                  <a:moveTo>
                    <a:pt x="26553" y="17380"/>
                  </a:moveTo>
                  <a:lnTo>
                    <a:pt x="2169" y="17380"/>
                  </a:lnTo>
                  <a:lnTo>
                    <a:pt x="0" y="1"/>
                  </a:lnTo>
                  <a:lnTo>
                    <a:pt x="28688" y="1"/>
                  </a:lnTo>
                  <a:close/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2870550" y="3221075"/>
              <a:ext cx="1024925" cy="96775"/>
            </a:xfrm>
            <a:custGeom>
              <a:rect b="b" l="l" r="r" t="t"/>
              <a:pathLst>
                <a:path extrusionOk="0" h="3871" w="40997">
                  <a:moveTo>
                    <a:pt x="1" y="1"/>
                  </a:moveTo>
                  <a:lnTo>
                    <a:pt x="1" y="3870"/>
                  </a:lnTo>
                  <a:lnTo>
                    <a:pt x="40997" y="3870"/>
                  </a:lnTo>
                  <a:lnTo>
                    <a:pt x="40997" y="1"/>
                  </a:lnTo>
                  <a:close/>
                </a:path>
              </a:pathLst>
            </a:custGeom>
            <a:solidFill>
              <a:schemeClr val="accent6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6"/>
            <p:cNvSpPr/>
            <p:nvPr/>
          </p:nvSpPr>
          <p:spPr>
            <a:xfrm>
              <a:off x="3134075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1" y="7039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3253325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1" y="8373"/>
                  </a:moveTo>
                  <a:lnTo>
                    <a:pt x="1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3372575" y="3375350"/>
              <a:ext cx="25" cy="275225"/>
            </a:xfrm>
            <a:custGeom>
              <a:rect b="b" l="l" r="r" t="t"/>
              <a:pathLst>
                <a:path extrusionOk="0" fill="none" h="11009" w="1">
                  <a:moveTo>
                    <a:pt x="1" y="11009"/>
                  </a:moveTo>
                  <a:lnTo>
                    <a:pt x="1" y="1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3491000" y="3441250"/>
              <a:ext cx="25" cy="209325"/>
            </a:xfrm>
            <a:custGeom>
              <a:rect b="b" l="l" r="r" t="t"/>
              <a:pathLst>
                <a:path extrusionOk="0" fill="none" h="8373" w="1">
                  <a:moveTo>
                    <a:pt x="0" y="8373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3610250" y="3474600"/>
              <a:ext cx="25" cy="175975"/>
            </a:xfrm>
            <a:custGeom>
              <a:rect b="b" l="l" r="r" t="t"/>
              <a:pathLst>
                <a:path extrusionOk="0" fill="none" h="7039" w="1">
                  <a:moveTo>
                    <a:pt x="0" y="7039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1741425" y="1836375"/>
              <a:ext cx="678825" cy="1793350"/>
            </a:xfrm>
            <a:custGeom>
              <a:rect b="b" l="l" r="r" t="t"/>
              <a:pathLst>
                <a:path extrusionOk="0" h="71734" w="27153">
                  <a:moveTo>
                    <a:pt x="24106" y="1"/>
                  </a:moveTo>
                  <a:cubicBezTo>
                    <a:pt x="21774" y="1"/>
                    <a:pt x="17279" y="107"/>
                    <a:pt x="15678" y="883"/>
                  </a:cubicBezTo>
                  <a:cubicBezTo>
                    <a:pt x="13443" y="1984"/>
                    <a:pt x="11041" y="2651"/>
                    <a:pt x="10875" y="5186"/>
                  </a:cubicBezTo>
                  <a:cubicBezTo>
                    <a:pt x="10708" y="7721"/>
                    <a:pt x="12042" y="7988"/>
                    <a:pt x="11875" y="9389"/>
                  </a:cubicBezTo>
                  <a:cubicBezTo>
                    <a:pt x="11542" y="11324"/>
                    <a:pt x="10875" y="13192"/>
                    <a:pt x="9974" y="14926"/>
                  </a:cubicBezTo>
                  <a:cubicBezTo>
                    <a:pt x="9073" y="16661"/>
                    <a:pt x="5437" y="20430"/>
                    <a:pt x="4703" y="29170"/>
                  </a:cubicBezTo>
                  <a:cubicBezTo>
                    <a:pt x="4270" y="34540"/>
                    <a:pt x="5004" y="39944"/>
                    <a:pt x="6838" y="45015"/>
                  </a:cubicBezTo>
                  <a:cubicBezTo>
                    <a:pt x="6838" y="45015"/>
                    <a:pt x="5704" y="48317"/>
                    <a:pt x="4303" y="50118"/>
                  </a:cubicBezTo>
                  <a:cubicBezTo>
                    <a:pt x="2902" y="51953"/>
                    <a:pt x="0" y="55989"/>
                    <a:pt x="734" y="63094"/>
                  </a:cubicBezTo>
                  <a:cubicBezTo>
                    <a:pt x="1501" y="70166"/>
                    <a:pt x="2635" y="70399"/>
                    <a:pt x="2635" y="70399"/>
                  </a:cubicBezTo>
                  <a:lnTo>
                    <a:pt x="16178" y="71734"/>
                  </a:lnTo>
                  <a:lnTo>
                    <a:pt x="20715" y="71233"/>
                  </a:lnTo>
                  <a:cubicBezTo>
                    <a:pt x="20715" y="71233"/>
                    <a:pt x="21215" y="62827"/>
                    <a:pt x="21115" y="61026"/>
                  </a:cubicBezTo>
                  <a:cubicBezTo>
                    <a:pt x="21048" y="59191"/>
                    <a:pt x="22416" y="39511"/>
                    <a:pt x="22583" y="38743"/>
                  </a:cubicBezTo>
                  <a:cubicBezTo>
                    <a:pt x="22750" y="38010"/>
                    <a:pt x="23850" y="36775"/>
                    <a:pt x="23917" y="35041"/>
                  </a:cubicBezTo>
                  <a:cubicBezTo>
                    <a:pt x="24017" y="33306"/>
                    <a:pt x="18213" y="23499"/>
                    <a:pt x="17980" y="22499"/>
                  </a:cubicBezTo>
                  <a:cubicBezTo>
                    <a:pt x="17579" y="21298"/>
                    <a:pt x="17413" y="19997"/>
                    <a:pt x="17479" y="18729"/>
                  </a:cubicBezTo>
                  <a:cubicBezTo>
                    <a:pt x="17579" y="16828"/>
                    <a:pt x="19281" y="14059"/>
                    <a:pt x="19281" y="14059"/>
                  </a:cubicBezTo>
                  <a:cubicBezTo>
                    <a:pt x="19281" y="14059"/>
                    <a:pt x="20682" y="14693"/>
                    <a:pt x="21582" y="14693"/>
                  </a:cubicBezTo>
                  <a:cubicBezTo>
                    <a:pt x="22483" y="14693"/>
                    <a:pt x="22483" y="14426"/>
                    <a:pt x="23150" y="13025"/>
                  </a:cubicBezTo>
                  <a:cubicBezTo>
                    <a:pt x="23650" y="11858"/>
                    <a:pt x="24084" y="10657"/>
                    <a:pt x="24384" y="9423"/>
                  </a:cubicBezTo>
                  <a:cubicBezTo>
                    <a:pt x="25051" y="9356"/>
                    <a:pt x="25685" y="9089"/>
                    <a:pt x="26219" y="8655"/>
                  </a:cubicBezTo>
                  <a:cubicBezTo>
                    <a:pt x="27153" y="7921"/>
                    <a:pt x="25485" y="6020"/>
                    <a:pt x="25485" y="5186"/>
                  </a:cubicBezTo>
                  <a:cubicBezTo>
                    <a:pt x="25485" y="4419"/>
                    <a:pt x="25618" y="3652"/>
                    <a:pt x="25885" y="2884"/>
                  </a:cubicBezTo>
                  <a:cubicBezTo>
                    <a:pt x="26152" y="1984"/>
                    <a:pt x="25552" y="16"/>
                    <a:pt x="25552" y="16"/>
                  </a:cubicBezTo>
                  <a:cubicBezTo>
                    <a:pt x="25552" y="16"/>
                    <a:pt x="24981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1741425" y="3040125"/>
              <a:ext cx="542075" cy="589600"/>
            </a:xfrm>
            <a:custGeom>
              <a:rect b="b" l="l" r="r" t="t"/>
              <a:pathLst>
                <a:path extrusionOk="0" h="23584" w="21683">
                  <a:moveTo>
                    <a:pt x="5504" y="0"/>
                  </a:moveTo>
                  <a:cubicBezTo>
                    <a:pt x="5137" y="701"/>
                    <a:pt x="4737" y="1368"/>
                    <a:pt x="4303" y="1968"/>
                  </a:cubicBezTo>
                  <a:cubicBezTo>
                    <a:pt x="2902" y="3803"/>
                    <a:pt x="0" y="7806"/>
                    <a:pt x="734" y="14944"/>
                  </a:cubicBezTo>
                  <a:cubicBezTo>
                    <a:pt x="1501" y="22049"/>
                    <a:pt x="2635" y="22249"/>
                    <a:pt x="2635" y="22249"/>
                  </a:cubicBezTo>
                  <a:lnTo>
                    <a:pt x="16178" y="23584"/>
                  </a:lnTo>
                  <a:lnTo>
                    <a:pt x="20682" y="23083"/>
                  </a:lnTo>
                  <a:cubicBezTo>
                    <a:pt x="20682" y="23083"/>
                    <a:pt x="21182" y="14677"/>
                    <a:pt x="21115" y="12876"/>
                  </a:cubicBezTo>
                  <a:cubicBezTo>
                    <a:pt x="21082" y="12042"/>
                    <a:pt x="21349" y="7372"/>
                    <a:pt x="21682" y="2535"/>
                  </a:cubicBezTo>
                  <a:cubicBezTo>
                    <a:pt x="15878" y="2302"/>
                    <a:pt x="8706" y="767"/>
                    <a:pt x="5504" y="0"/>
                  </a:cubicBezTo>
                  <a:close/>
                </a:path>
              </a:pathLst>
            </a:custGeom>
            <a:solidFill>
              <a:schemeClr val="accent4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2145025" y="3388700"/>
              <a:ext cx="39225" cy="241025"/>
            </a:xfrm>
            <a:custGeom>
              <a:rect b="b" l="l" r="r" t="t"/>
              <a:pathLst>
                <a:path extrusionOk="0" fill="none" h="9641" w="1569">
                  <a:moveTo>
                    <a:pt x="1" y="9641"/>
                  </a:moveTo>
                  <a:lnTo>
                    <a:pt x="1569" y="1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1889850" y="3151875"/>
              <a:ext cx="65900" cy="430325"/>
            </a:xfrm>
            <a:custGeom>
              <a:rect b="b" l="l" r="r" t="t"/>
              <a:pathLst>
                <a:path extrusionOk="0" fill="none" h="17213" w="2636">
                  <a:moveTo>
                    <a:pt x="2636" y="0"/>
                  </a:moveTo>
                  <a:cubicBezTo>
                    <a:pt x="2636" y="0"/>
                    <a:pt x="334" y="5104"/>
                    <a:pt x="167" y="10474"/>
                  </a:cubicBezTo>
                  <a:cubicBezTo>
                    <a:pt x="1" y="15811"/>
                    <a:pt x="401" y="17212"/>
                    <a:pt x="401" y="17212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1937400" y="3128525"/>
              <a:ext cx="125925" cy="140125"/>
            </a:xfrm>
            <a:custGeom>
              <a:rect b="b" l="l" r="r" t="t"/>
              <a:pathLst>
                <a:path extrusionOk="0" fill="none" h="5605" w="5037">
                  <a:moveTo>
                    <a:pt x="0" y="5604"/>
                  </a:moveTo>
                  <a:cubicBezTo>
                    <a:pt x="0" y="5604"/>
                    <a:pt x="4603" y="3302"/>
                    <a:pt x="5037" y="0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2322675" y="1950125"/>
              <a:ext cx="26700" cy="42800"/>
            </a:xfrm>
            <a:custGeom>
              <a:rect b="b" l="l" r="r" t="t"/>
              <a:pathLst>
                <a:path extrusionOk="0" h="1712" w="1068">
                  <a:moveTo>
                    <a:pt x="668" y="0"/>
                  </a:moveTo>
                  <a:cubicBezTo>
                    <a:pt x="443" y="0"/>
                    <a:pt x="196" y="324"/>
                    <a:pt x="100" y="770"/>
                  </a:cubicBezTo>
                  <a:cubicBezTo>
                    <a:pt x="0" y="1237"/>
                    <a:pt x="133" y="1670"/>
                    <a:pt x="367" y="1704"/>
                  </a:cubicBezTo>
                  <a:cubicBezTo>
                    <a:pt x="388" y="1709"/>
                    <a:pt x="409" y="1711"/>
                    <a:pt x="430" y="1711"/>
                  </a:cubicBezTo>
                  <a:cubicBezTo>
                    <a:pt x="675" y="1711"/>
                    <a:pt x="909" y="1366"/>
                    <a:pt x="1001" y="936"/>
                  </a:cubicBezTo>
                  <a:cubicBezTo>
                    <a:pt x="1067" y="469"/>
                    <a:pt x="967" y="69"/>
                    <a:pt x="701" y="2"/>
                  </a:cubicBezTo>
                  <a:cubicBezTo>
                    <a:pt x="690" y="1"/>
                    <a:pt x="679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2314325" y="1914300"/>
              <a:ext cx="47550" cy="12550"/>
            </a:xfrm>
            <a:custGeom>
              <a:rect b="b" l="l" r="r" t="t"/>
              <a:pathLst>
                <a:path extrusionOk="0" fill="none" h="502" w="1902">
                  <a:moveTo>
                    <a:pt x="0" y="501"/>
                  </a:moveTo>
                  <a:cubicBezTo>
                    <a:pt x="534" y="34"/>
                    <a:pt x="1335" y="1"/>
                    <a:pt x="1902" y="435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2277625" y="2079425"/>
              <a:ext cx="39225" cy="19200"/>
            </a:xfrm>
            <a:custGeom>
              <a:rect b="b" l="l" r="r" t="t"/>
              <a:pathLst>
                <a:path extrusionOk="0" fill="none" h="768" w="1569">
                  <a:moveTo>
                    <a:pt x="1" y="1"/>
                  </a:moveTo>
                  <a:cubicBezTo>
                    <a:pt x="401" y="434"/>
                    <a:pt x="968" y="701"/>
                    <a:pt x="1569" y="768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1755600" y="1704050"/>
              <a:ext cx="229350" cy="234450"/>
            </a:xfrm>
            <a:custGeom>
              <a:rect b="b" l="l" r="r" t="t"/>
              <a:pathLst>
                <a:path extrusionOk="0" h="9378" w="9174">
                  <a:moveTo>
                    <a:pt x="4279" y="0"/>
                  </a:moveTo>
                  <a:cubicBezTo>
                    <a:pt x="2816" y="0"/>
                    <a:pt x="962" y="1776"/>
                    <a:pt x="501" y="3808"/>
                  </a:cubicBezTo>
                  <a:cubicBezTo>
                    <a:pt x="0" y="6043"/>
                    <a:pt x="1234" y="8611"/>
                    <a:pt x="3403" y="9178"/>
                  </a:cubicBezTo>
                  <a:cubicBezTo>
                    <a:pt x="3923" y="9317"/>
                    <a:pt x="4376" y="9377"/>
                    <a:pt x="4775" y="9377"/>
                  </a:cubicBezTo>
                  <a:cubicBezTo>
                    <a:pt x="6010" y="9377"/>
                    <a:pt x="6717" y="8792"/>
                    <a:pt x="7272" y="8111"/>
                  </a:cubicBezTo>
                  <a:cubicBezTo>
                    <a:pt x="8006" y="7210"/>
                    <a:pt x="9173" y="3074"/>
                    <a:pt x="9173" y="3074"/>
                  </a:cubicBezTo>
                  <a:cubicBezTo>
                    <a:pt x="9173" y="3074"/>
                    <a:pt x="6105" y="339"/>
                    <a:pt x="4637" y="38"/>
                  </a:cubicBezTo>
                  <a:cubicBezTo>
                    <a:pt x="4521" y="13"/>
                    <a:pt x="4401" y="0"/>
                    <a:pt x="4279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2118350" y="2100275"/>
              <a:ext cx="105100" cy="169325"/>
            </a:xfrm>
            <a:custGeom>
              <a:rect b="b" l="l" r="r" t="t"/>
              <a:pathLst>
                <a:path extrusionOk="0" h="6773" w="4204">
                  <a:moveTo>
                    <a:pt x="1" y="1"/>
                  </a:moveTo>
                  <a:cubicBezTo>
                    <a:pt x="1" y="1"/>
                    <a:pt x="267" y="2803"/>
                    <a:pt x="834" y="3970"/>
                  </a:cubicBezTo>
                  <a:cubicBezTo>
                    <a:pt x="1368" y="4938"/>
                    <a:pt x="2002" y="5872"/>
                    <a:pt x="2669" y="6772"/>
                  </a:cubicBezTo>
                  <a:lnTo>
                    <a:pt x="4204" y="3503"/>
                  </a:lnTo>
                  <a:cubicBezTo>
                    <a:pt x="4204" y="3503"/>
                    <a:pt x="2002" y="2502"/>
                    <a:pt x="1168" y="1835"/>
                  </a:cubicBezTo>
                  <a:cubicBezTo>
                    <a:pt x="634" y="1335"/>
                    <a:pt x="234" y="7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1848150" y="2290350"/>
              <a:ext cx="492875" cy="840700"/>
            </a:xfrm>
            <a:custGeom>
              <a:rect b="b" l="l" r="r" t="t"/>
              <a:pathLst>
                <a:path extrusionOk="0" h="33628" w="19715">
                  <a:moveTo>
                    <a:pt x="4280" y="0"/>
                  </a:moveTo>
                  <a:cubicBezTo>
                    <a:pt x="4044" y="0"/>
                    <a:pt x="3829" y="39"/>
                    <a:pt x="3637" y="103"/>
                  </a:cubicBezTo>
                  <a:cubicBezTo>
                    <a:pt x="2336" y="2405"/>
                    <a:pt x="868" y="5841"/>
                    <a:pt x="434" y="11044"/>
                  </a:cubicBezTo>
                  <a:cubicBezTo>
                    <a:pt x="1" y="16415"/>
                    <a:pt x="735" y="21819"/>
                    <a:pt x="2569" y="26889"/>
                  </a:cubicBezTo>
                  <a:cubicBezTo>
                    <a:pt x="2036" y="28357"/>
                    <a:pt x="1368" y="29791"/>
                    <a:pt x="601" y="31159"/>
                  </a:cubicBezTo>
                  <a:cubicBezTo>
                    <a:pt x="6272" y="33227"/>
                    <a:pt x="14444" y="33560"/>
                    <a:pt x="17347" y="33627"/>
                  </a:cubicBezTo>
                  <a:cubicBezTo>
                    <a:pt x="17747" y="27690"/>
                    <a:pt x="18247" y="21052"/>
                    <a:pt x="18314" y="20618"/>
                  </a:cubicBezTo>
                  <a:cubicBezTo>
                    <a:pt x="18481" y="19884"/>
                    <a:pt x="19581" y="18616"/>
                    <a:pt x="19648" y="16915"/>
                  </a:cubicBezTo>
                  <a:cubicBezTo>
                    <a:pt x="19715" y="15614"/>
                    <a:pt x="16579" y="9910"/>
                    <a:pt x="14845" y="6641"/>
                  </a:cubicBezTo>
                  <a:cubicBezTo>
                    <a:pt x="14675" y="6765"/>
                    <a:pt x="14447" y="6839"/>
                    <a:pt x="14149" y="6839"/>
                  </a:cubicBezTo>
                  <a:cubicBezTo>
                    <a:pt x="13804" y="6839"/>
                    <a:pt x="13364" y="6740"/>
                    <a:pt x="12810" y="6508"/>
                  </a:cubicBezTo>
                  <a:cubicBezTo>
                    <a:pt x="9908" y="5240"/>
                    <a:pt x="9074" y="3372"/>
                    <a:pt x="6539" y="1071"/>
                  </a:cubicBezTo>
                  <a:cubicBezTo>
                    <a:pt x="5668" y="272"/>
                    <a:pt x="4902" y="0"/>
                    <a:pt x="4280" y="0"/>
                  </a:cubicBezTo>
                  <a:close/>
                </a:path>
              </a:pathLst>
            </a:custGeom>
            <a:solidFill>
              <a:schemeClr val="accent4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1928225" y="1655350"/>
              <a:ext cx="526225" cy="448175"/>
            </a:xfrm>
            <a:custGeom>
              <a:rect b="b" l="l" r="r" t="t"/>
              <a:pathLst>
                <a:path extrusionOk="0" h="17927" w="21049">
                  <a:moveTo>
                    <a:pt x="10267" y="0"/>
                  </a:moveTo>
                  <a:cubicBezTo>
                    <a:pt x="9774" y="0"/>
                    <a:pt x="9275" y="27"/>
                    <a:pt x="8773" y="85"/>
                  </a:cubicBezTo>
                  <a:cubicBezTo>
                    <a:pt x="3002" y="719"/>
                    <a:pt x="0" y="7323"/>
                    <a:pt x="0" y="11126"/>
                  </a:cubicBezTo>
                  <a:cubicBezTo>
                    <a:pt x="0" y="14929"/>
                    <a:pt x="1835" y="17464"/>
                    <a:pt x="3736" y="17898"/>
                  </a:cubicBezTo>
                  <a:cubicBezTo>
                    <a:pt x="3829" y="17917"/>
                    <a:pt x="3920" y="17927"/>
                    <a:pt x="4008" y="17927"/>
                  </a:cubicBezTo>
                  <a:cubicBezTo>
                    <a:pt x="5715" y="17927"/>
                    <a:pt x="6446" y="14415"/>
                    <a:pt x="6605" y="14162"/>
                  </a:cubicBezTo>
                  <a:cubicBezTo>
                    <a:pt x="6772" y="13928"/>
                    <a:pt x="7939" y="12527"/>
                    <a:pt x="7939" y="12527"/>
                  </a:cubicBezTo>
                  <a:cubicBezTo>
                    <a:pt x="7939" y="12527"/>
                    <a:pt x="9740" y="12527"/>
                    <a:pt x="10408" y="11360"/>
                  </a:cubicBezTo>
                  <a:cubicBezTo>
                    <a:pt x="11075" y="10226"/>
                    <a:pt x="11075" y="9725"/>
                    <a:pt x="12409" y="9325"/>
                  </a:cubicBezTo>
                  <a:cubicBezTo>
                    <a:pt x="12719" y="9222"/>
                    <a:pt x="12993" y="9200"/>
                    <a:pt x="13273" y="9200"/>
                  </a:cubicBezTo>
                  <a:cubicBezTo>
                    <a:pt x="13479" y="9200"/>
                    <a:pt x="13687" y="9211"/>
                    <a:pt x="13916" y="9211"/>
                  </a:cubicBezTo>
                  <a:cubicBezTo>
                    <a:pt x="14682" y="9211"/>
                    <a:pt x="15672" y="9079"/>
                    <a:pt x="17513" y="7924"/>
                  </a:cubicBezTo>
                  <a:cubicBezTo>
                    <a:pt x="20648" y="5922"/>
                    <a:pt x="21048" y="4188"/>
                    <a:pt x="20481" y="3554"/>
                  </a:cubicBezTo>
                  <a:cubicBezTo>
                    <a:pt x="19964" y="2945"/>
                    <a:pt x="15442" y="0"/>
                    <a:pt x="10267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2029950" y="1919850"/>
              <a:ext cx="113450" cy="124275"/>
            </a:xfrm>
            <a:custGeom>
              <a:rect b="b" l="l" r="r" t="t"/>
              <a:pathLst>
                <a:path extrusionOk="0" h="4971" w="4538">
                  <a:moveTo>
                    <a:pt x="2000" y="0"/>
                  </a:moveTo>
                  <a:cubicBezTo>
                    <a:pt x="1798" y="0"/>
                    <a:pt x="1597" y="64"/>
                    <a:pt x="1402" y="213"/>
                  </a:cubicBezTo>
                  <a:cubicBezTo>
                    <a:pt x="1" y="1280"/>
                    <a:pt x="167" y="3115"/>
                    <a:pt x="1235" y="4249"/>
                  </a:cubicBezTo>
                  <a:cubicBezTo>
                    <a:pt x="1761" y="4824"/>
                    <a:pt x="2279" y="4970"/>
                    <a:pt x="2669" y="4970"/>
                  </a:cubicBezTo>
                  <a:cubicBezTo>
                    <a:pt x="3071" y="4970"/>
                    <a:pt x="3336" y="4816"/>
                    <a:pt x="3336" y="4816"/>
                  </a:cubicBezTo>
                  <a:lnTo>
                    <a:pt x="4537" y="2448"/>
                  </a:lnTo>
                  <a:cubicBezTo>
                    <a:pt x="4537" y="2448"/>
                    <a:pt x="3252" y="0"/>
                    <a:pt x="2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2029950" y="1898475"/>
              <a:ext cx="113450" cy="156800"/>
            </a:xfrm>
            <a:custGeom>
              <a:rect b="b" l="l" r="r" t="t"/>
              <a:pathLst>
                <a:path extrusionOk="0" fill="none" h="6272" w="4538">
                  <a:moveTo>
                    <a:pt x="4537" y="3303"/>
                  </a:moveTo>
                  <a:cubicBezTo>
                    <a:pt x="4537" y="3303"/>
                    <a:pt x="2803" y="0"/>
                    <a:pt x="1402" y="1068"/>
                  </a:cubicBezTo>
                  <a:cubicBezTo>
                    <a:pt x="1" y="2135"/>
                    <a:pt x="167" y="3970"/>
                    <a:pt x="1235" y="5104"/>
                  </a:cubicBezTo>
                  <a:cubicBezTo>
                    <a:pt x="2302" y="6271"/>
                    <a:pt x="3336" y="5671"/>
                    <a:pt x="3336" y="5671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2482775" y="2676525"/>
              <a:ext cx="306925" cy="409475"/>
            </a:xfrm>
            <a:custGeom>
              <a:rect b="b" l="l" r="r" t="t"/>
              <a:pathLst>
                <a:path extrusionOk="0" h="16379" w="12277">
                  <a:moveTo>
                    <a:pt x="1" y="0"/>
                  </a:moveTo>
                  <a:lnTo>
                    <a:pt x="1" y="16379"/>
                  </a:lnTo>
                  <a:lnTo>
                    <a:pt x="12276" y="16379"/>
                  </a:lnTo>
                  <a:lnTo>
                    <a:pt x="12276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2357700" y="2666525"/>
              <a:ext cx="416975" cy="483700"/>
            </a:xfrm>
            <a:custGeom>
              <a:rect b="b" l="l" r="r" t="t"/>
              <a:pathLst>
                <a:path extrusionOk="0" h="19348" w="16679">
                  <a:moveTo>
                    <a:pt x="11708" y="0"/>
                  </a:moveTo>
                  <a:lnTo>
                    <a:pt x="0" y="3736"/>
                  </a:lnTo>
                  <a:lnTo>
                    <a:pt x="4970" y="19347"/>
                  </a:lnTo>
                  <a:lnTo>
                    <a:pt x="16679" y="15611"/>
                  </a:lnTo>
                  <a:lnTo>
                    <a:pt x="11708" y="0"/>
                  </a:lnTo>
                  <a:close/>
                </a:path>
              </a:pathLst>
            </a:custGeom>
            <a:solidFill>
              <a:schemeClr val="accent5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2332675" y="2701550"/>
              <a:ext cx="417825" cy="483700"/>
            </a:xfrm>
            <a:custGeom>
              <a:rect b="b" l="l" r="r" t="t"/>
              <a:pathLst>
                <a:path extrusionOk="0" h="19348" w="16713">
                  <a:moveTo>
                    <a:pt x="11742" y="0"/>
                  </a:moveTo>
                  <a:lnTo>
                    <a:pt x="0" y="3736"/>
                  </a:lnTo>
                  <a:lnTo>
                    <a:pt x="5004" y="19347"/>
                  </a:lnTo>
                  <a:lnTo>
                    <a:pt x="16712" y="15645"/>
                  </a:lnTo>
                  <a:lnTo>
                    <a:pt x="11742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2345175" y="2740725"/>
              <a:ext cx="406975" cy="515400"/>
            </a:xfrm>
            <a:custGeom>
              <a:rect b="b" l="l" r="r" t="t"/>
              <a:pathLst>
                <a:path extrusionOk="0" h="20616" w="16279">
                  <a:moveTo>
                    <a:pt x="12710" y="1"/>
                  </a:moveTo>
                  <a:lnTo>
                    <a:pt x="1" y="2503"/>
                  </a:lnTo>
                  <a:lnTo>
                    <a:pt x="4304" y="20616"/>
                  </a:lnTo>
                  <a:lnTo>
                    <a:pt x="16279" y="17714"/>
                  </a:lnTo>
                  <a:lnTo>
                    <a:pt x="13477" y="5505"/>
                  </a:lnTo>
                  <a:lnTo>
                    <a:pt x="13911" y="4438"/>
                  </a:lnTo>
                  <a:lnTo>
                    <a:pt x="12710" y="1"/>
                  </a:lnTo>
                  <a:close/>
                </a:path>
              </a:pathLst>
            </a:custGeom>
            <a:solidFill>
              <a:schemeClr val="accent2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2306825" y="2770750"/>
              <a:ext cx="407800" cy="515400"/>
            </a:xfrm>
            <a:custGeom>
              <a:rect b="b" l="l" r="r" t="t"/>
              <a:pathLst>
                <a:path extrusionOk="0" h="20616" w="16312">
                  <a:moveTo>
                    <a:pt x="12743" y="1"/>
                  </a:moveTo>
                  <a:lnTo>
                    <a:pt x="0" y="2469"/>
                  </a:lnTo>
                  <a:lnTo>
                    <a:pt x="4337" y="20616"/>
                  </a:lnTo>
                  <a:lnTo>
                    <a:pt x="16312" y="17680"/>
                  </a:lnTo>
                  <a:lnTo>
                    <a:pt x="13510" y="5505"/>
                  </a:lnTo>
                  <a:lnTo>
                    <a:pt x="13944" y="4437"/>
                  </a:lnTo>
                  <a:lnTo>
                    <a:pt x="12743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2697925" y="2738225"/>
              <a:ext cx="345275" cy="235200"/>
            </a:xfrm>
            <a:custGeom>
              <a:rect b="b" l="l" r="r" t="t"/>
              <a:pathLst>
                <a:path extrusionOk="0" h="9408" w="13811">
                  <a:moveTo>
                    <a:pt x="5204" y="1"/>
                  </a:moveTo>
                  <a:cubicBezTo>
                    <a:pt x="5204" y="1"/>
                    <a:pt x="2836" y="1502"/>
                    <a:pt x="1635" y="3470"/>
                  </a:cubicBezTo>
                  <a:cubicBezTo>
                    <a:pt x="434" y="5405"/>
                    <a:pt x="1" y="9408"/>
                    <a:pt x="1" y="9408"/>
                  </a:cubicBezTo>
                  <a:lnTo>
                    <a:pt x="6906" y="9408"/>
                  </a:lnTo>
                  <a:cubicBezTo>
                    <a:pt x="8107" y="7039"/>
                    <a:pt x="13811" y="4971"/>
                    <a:pt x="13811" y="4971"/>
                  </a:cubicBezTo>
                  <a:cubicBezTo>
                    <a:pt x="12810" y="3870"/>
                    <a:pt x="11642" y="2870"/>
                    <a:pt x="10375" y="2069"/>
                  </a:cubicBezTo>
                  <a:cubicBezTo>
                    <a:pt x="8207" y="668"/>
                    <a:pt x="5204" y="1"/>
                    <a:pt x="5204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2706275" y="2729900"/>
              <a:ext cx="226850" cy="189325"/>
            </a:xfrm>
            <a:custGeom>
              <a:rect b="b" l="l" r="r" t="t"/>
              <a:pathLst>
                <a:path extrusionOk="0" h="7573" w="9074">
                  <a:moveTo>
                    <a:pt x="7272" y="0"/>
                  </a:moveTo>
                  <a:cubicBezTo>
                    <a:pt x="6972" y="0"/>
                    <a:pt x="6672" y="11"/>
                    <a:pt x="6372" y="34"/>
                  </a:cubicBezTo>
                  <a:cubicBezTo>
                    <a:pt x="5171" y="134"/>
                    <a:pt x="4870" y="334"/>
                    <a:pt x="4870" y="334"/>
                  </a:cubicBezTo>
                  <a:cubicBezTo>
                    <a:pt x="3369" y="1134"/>
                    <a:pt x="2135" y="2335"/>
                    <a:pt x="1301" y="3803"/>
                  </a:cubicBezTo>
                  <a:cubicBezTo>
                    <a:pt x="0" y="6171"/>
                    <a:pt x="234" y="7572"/>
                    <a:pt x="234" y="7572"/>
                  </a:cubicBezTo>
                  <a:cubicBezTo>
                    <a:pt x="234" y="7572"/>
                    <a:pt x="534" y="6505"/>
                    <a:pt x="4103" y="3570"/>
                  </a:cubicBezTo>
                  <a:cubicBezTo>
                    <a:pt x="7672" y="667"/>
                    <a:pt x="9073" y="134"/>
                    <a:pt x="9073" y="134"/>
                  </a:cubicBezTo>
                  <a:cubicBezTo>
                    <a:pt x="8473" y="45"/>
                    <a:pt x="7873" y="0"/>
                    <a:pt x="7272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2841375" y="2800775"/>
              <a:ext cx="89250" cy="48400"/>
            </a:xfrm>
            <a:custGeom>
              <a:rect b="b" l="l" r="r" t="t"/>
              <a:pathLst>
                <a:path extrusionOk="0" fill="none" h="1936" w="3570">
                  <a:moveTo>
                    <a:pt x="0" y="1"/>
                  </a:moveTo>
                  <a:lnTo>
                    <a:pt x="3569" y="1935"/>
                  </a:lnTo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2806350" y="2840800"/>
              <a:ext cx="61725" cy="35050"/>
            </a:xfrm>
            <a:custGeom>
              <a:rect b="b" l="l" r="r" t="t"/>
              <a:pathLst>
                <a:path extrusionOk="0" fill="none" h="1402" w="2469">
                  <a:moveTo>
                    <a:pt x="0" y="1"/>
                  </a:moveTo>
                  <a:lnTo>
                    <a:pt x="2469" y="1402"/>
                  </a:lnTo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2760475" y="2886675"/>
              <a:ext cx="45900" cy="24200"/>
            </a:xfrm>
            <a:custGeom>
              <a:rect b="b" l="l" r="r" t="t"/>
              <a:pathLst>
                <a:path extrusionOk="0" fill="none" h="968" w="1836">
                  <a:moveTo>
                    <a:pt x="1" y="1"/>
                  </a:moveTo>
                  <a:lnTo>
                    <a:pt x="1835" y="968"/>
                  </a:lnTo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2286800" y="2950900"/>
              <a:ext cx="612975" cy="512050"/>
            </a:xfrm>
            <a:custGeom>
              <a:rect b="b" l="l" r="r" t="t"/>
              <a:pathLst>
                <a:path extrusionOk="0" h="20482" w="24519">
                  <a:moveTo>
                    <a:pt x="15478" y="2135"/>
                  </a:moveTo>
                  <a:cubicBezTo>
                    <a:pt x="16446" y="2135"/>
                    <a:pt x="17213" y="2935"/>
                    <a:pt x="17213" y="3903"/>
                  </a:cubicBezTo>
                  <a:cubicBezTo>
                    <a:pt x="17213" y="4837"/>
                    <a:pt x="16446" y="5637"/>
                    <a:pt x="15478" y="5637"/>
                  </a:cubicBezTo>
                  <a:lnTo>
                    <a:pt x="9040" y="5637"/>
                  </a:lnTo>
                  <a:cubicBezTo>
                    <a:pt x="8073" y="5637"/>
                    <a:pt x="7273" y="4837"/>
                    <a:pt x="7273" y="3903"/>
                  </a:cubicBezTo>
                  <a:cubicBezTo>
                    <a:pt x="7273" y="2935"/>
                    <a:pt x="8073" y="2135"/>
                    <a:pt x="9040" y="2135"/>
                  </a:cubicBezTo>
                  <a:close/>
                  <a:moveTo>
                    <a:pt x="1" y="0"/>
                  </a:moveTo>
                  <a:lnTo>
                    <a:pt x="1" y="20481"/>
                  </a:lnTo>
                  <a:lnTo>
                    <a:pt x="24518" y="20481"/>
                  </a:lnTo>
                  <a:lnTo>
                    <a:pt x="24518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1894025" y="2789100"/>
              <a:ext cx="785575" cy="342025"/>
            </a:xfrm>
            <a:custGeom>
              <a:rect b="b" l="l" r="r" t="t"/>
              <a:pathLst>
                <a:path extrusionOk="0" h="13681" w="31423">
                  <a:moveTo>
                    <a:pt x="7005" y="1"/>
                  </a:moveTo>
                  <a:lnTo>
                    <a:pt x="0" y="468"/>
                  </a:lnTo>
                  <a:cubicBezTo>
                    <a:pt x="0" y="468"/>
                    <a:pt x="1301" y="13344"/>
                    <a:pt x="2302" y="13577"/>
                  </a:cubicBezTo>
                  <a:cubicBezTo>
                    <a:pt x="2588" y="13653"/>
                    <a:pt x="2994" y="13681"/>
                    <a:pt x="3427" y="13681"/>
                  </a:cubicBezTo>
                  <a:cubicBezTo>
                    <a:pt x="4512" y="13681"/>
                    <a:pt x="5771" y="13510"/>
                    <a:pt x="5771" y="13510"/>
                  </a:cubicBezTo>
                  <a:cubicBezTo>
                    <a:pt x="5771" y="13510"/>
                    <a:pt x="21449" y="9207"/>
                    <a:pt x="21749" y="9207"/>
                  </a:cubicBezTo>
                  <a:cubicBezTo>
                    <a:pt x="22083" y="9207"/>
                    <a:pt x="23918" y="10475"/>
                    <a:pt x="24651" y="10608"/>
                  </a:cubicBezTo>
                  <a:cubicBezTo>
                    <a:pt x="24902" y="10697"/>
                    <a:pt x="25160" y="10740"/>
                    <a:pt x="25418" y="10740"/>
                  </a:cubicBezTo>
                  <a:cubicBezTo>
                    <a:pt x="25743" y="10740"/>
                    <a:pt x="26070" y="10672"/>
                    <a:pt x="26386" y="10542"/>
                  </a:cubicBezTo>
                  <a:cubicBezTo>
                    <a:pt x="26686" y="10375"/>
                    <a:pt x="27020" y="10308"/>
                    <a:pt x="27353" y="10308"/>
                  </a:cubicBezTo>
                  <a:cubicBezTo>
                    <a:pt x="27353" y="10308"/>
                    <a:pt x="28043" y="10705"/>
                    <a:pt x="28562" y="10705"/>
                  </a:cubicBezTo>
                  <a:cubicBezTo>
                    <a:pt x="28699" y="10705"/>
                    <a:pt x="28824" y="10678"/>
                    <a:pt x="28921" y="10608"/>
                  </a:cubicBezTo>
                  <a:cubicBezTo>
                    <a:pt x="29421" y="10308"/>
                    <a:pt x="29588" y="10308"/>
                    <a:pt x="29522" y="9774"/>
                  </a:cubicBezTo>
                  <a:cubicBezTo>
                    <a:pt x="29255" y="9074"/>
                    <a:pt x="28954" y="8373"/>
                    <a:pt x="28621" y="7740"/>
                  </a:cubicBezTo>
                  <a:lnTo>
                    <a:pt x="28121" y="6672"/>
                  </a:lnTo>
                  <a:lnTo>
                    <a:pt x="28121" y="6672"/>
                  </a:lnTo>
                  <a:cubicBezTo>
                    <a:pt x="28688" y="6872"/>
                    <a:pt x="29321" y="7039"/>
                    <a:pt x="29922" y="7139"/>
                  </a:cubicBezTo>
                  <a:cubicBezTo>
                    <a:pt x="30255" y="7139"/>
                    <a:pt x="31423" y="6672"/>
                    <a:pt x="31089" y="6072"/>
                  </a:cubicBezTo>
                  <a:cubicBezTo>
                    <a:pt x="30756" y="5505"/>
                    <a:pt x="29755" y="5338"/>
                    <a:pt x="28121" y="4671"/>
                  </a:cubicBezTo>
                  <a:cubicBezTo>
                    <a:pt x="27074" y="4252"/>
                    <a:pt x="26199" y="4031"/>
                    <a:pt x="25592" y="4031"/>
                  </a:cubicBezTo>
                  <a:cubicBezTo>
                    <a:pt x="25232" y="4031"/>
                    <a:pt x="24967" y="4109"/>
                    <a:pt x="24818" y="4270"/>
                  </a:cubicBezTo>
                  <a:cubicBezTo>
                    <a:pt x="24385" y="4671"/>
                    <a:pt x="23984" y="4904"/>
                    <a:pt x="23817" y="5171"/>
                  </a:cubicBezTo>
                  <a:cubicBezTo>
                    <a:pt x="23684" y="5405"/>
                    <a:pt x="21583" y="5838"/>
                    <a:pt x="20949" y="6005"/>
                  </a:cubicBezTo>
                  <a:cubicBezTo>
                    <a:pt x="20282" y="6172"/>
                    <a:pt x="7606" y="6672"/>
                    <a:pt x="7606" y="6672"/>
                  </a:cubicBezTo>
                  <a:lnTo>
                    <a:pt x="7005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1849000" y="2354625"/>
              <a:ext cx="235175" cy="432000"/>
            </a:xfrm>
            <a:custGeom>
              <a:rect b="b" l="l" r="r" t="t"/>
              <a:pathLst>
                <a:path extrusionOk="0" h="17280" w="9407">
                  <a:moveTo>
                    <a:pt x="3770" y="1"/>
                  </a:moveTo>
                  <a:cubicBezTo>
                    <a:pt x="3770" y="1"/>
                    <a:pt x="1801" y="568"/>
                    <a:pt x="1134" y="3203"/>
                  </a:cubicBezTo>
                  <a:cubicBezTo>
                    <a:pt x="467" y="5838"/>
                    <a:pt x="0" y="10608"/>
                    <a:pt x="67" y="12076"/>
                  </a:cubicBezTo>
                  <a:cubicBezTo>
                    <a:pt x="167" y="13544"/>
                    <a:pt x="634" y="17280"/>
                    <a:pt x="634" y="17280"/>
                  </a:cubicBezTo>
                  <a:lnTo>
                    <a:pt x="9407" y="16779"/>
                  </a:lnTo>
                  <a:cubicBezTo>
                    <a:pt x="9407" y="16779"/>
                    <a:pt x="9080" y="5801"/>
                    <a:pt x="9073" y="5801"/>
                  </a:cubicBezTo>
                  <a:cubicBezTo>
                    <a:pt x="9073" y="5801"/>
                    <a:pt x="9073" y="5802"/>
                    <a:pt x="9073" y="5805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1849000" y="2354625"/>
              <a:ext cx="235175" cy="432000"/>
            </a:xfrm>
            <a:custGeom>
              <a:rect b="b" l="l" r="r" t="t"/>
              <a:pathLst>
                <a:path extrusionOk="0" fill="none" h="17280" w="9407">
                  <a:moveTo>
                    <a:pt x="3770" y="1"/>
                  </a:moveTo>
                  <a:cubicBezTo>
                    <a:pt x="3770" y="1"/>
                    <a:pt x="1801" y="568"/>
                    <a:pt x="1134" y="3203"/>
                  </a:cubicBezTo>
                  <a:cubicBezTo>
                    <a:pt x="467" y="5838"/>
                    <a:pt x="0" y="10608"/>
                    <a:pt x="67" y="12076"/>
                  </a:cubicBezTo>
                  <a:cubicBezTo>
                    <a:pt x="167" y="13544"/>
                    <a:pt x="634" y="17280"/>
                    <a:pt x="634" y="17280"/>
                  </a:cubicBezTo>
                  <a:lnTo>
                    <a:pt x="9407" y="16779"/>
                  </a:lnTo>
                  <a:cubicBezTo>
                    <a:pt x="9407" y="16779"/>
                    <a:pt x="9073" y="5571"/>
                    <a:pt x="9073" y="5805"/>
                  </a:cubicBez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1850650" y="2734900"/>
              <a:ext cx="251875" cy="86750"/>
            </a:xfrm>
            <a:custGeom>
              <a:rect b="b" l="l" r="r" t="t"/>
              <a:pathLst>
                <a:path extrusionOk="0" h="3470" w="10075">
                  <a:moveTo>
                    <a:pt x="9908" y="0"/>
                  </a:moveTo>
                  <a:lnTo>
                    <a:pt x="1" y="668"/>
                  </a:lnTo>
                  <a:lnTo>
                    <a:pt x="568" y="3470"/>
                  </a:lnTo>
                  <a:lnTo>
                    <a:pt x="10075" y="2736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1928225" y="3625525"/>
              <a:ext cx="387800" cy="1384875"/>
            </a:xfrm>
            <a:custGeom>
              <a:rect b="b" l="l" r="r" t="t"/>
              <a:pathLst>
                <a:path extrusionOk="0" h="55395" w="15512">
                  <a:moveTo>
                    <a:pt x="3736" y="1"/>
                  </a:moveTo>
                  <a:cubicBezTo>
                    <a:pt x="3736" y="1"/>
                    <a:pt x="3436" y="11376"/>
                    <a:pt x="3436" y="11809"/>
                  </a:cubicBezTo>
                  <a:cubicBezTo>
                    <a:pt x="3436" y="12210"/>
                    <a:pt x="2168" y="15479"/>
                    <a:pt x="2002" y="16379"/>
                  </a:cubicBezTo>
                  <a:cubicBezTo>
                    <a:pt x="1835" y="17313"/>
                    <a:pt x="601" y="24218"/>
                    <a:pt x="1401" y="30723"/>
                  </a:cubicBezTo>
                  <a:cubicBezTo>
                    <a:pt x="2235" y="37261"/>
                    <a:pt x="1668" y="44033"/>
                    <a:pt x="1668" y="46568"/>
                  </a:cubicBezTo>
                  <a:cubicBezTo>
                    <a:pt x="1668" y="49136"/>
                    <a:pt x="1568" y="50037"/>
                    <a:pt x="1168" y="51438"/>
                  </a:cubicBezTo>
                  <a:cubicBezTo>
                    <a:pt x="767" y="52839"/>
                    <a:pt x="0" y="54740"/>
                    <a:pt x="667" y="55074"/>
                  </a:cubicBezTo>
                  <a:cubicBezTo>
                    <a:pt x="924" y="55202"/>
                    <a:pt x="1481" y="55242"/>
                    <a:pt x="2165" y="55242"/>
                  </a:cubicBezTo>
                  <a:cubicBezTo>
                    <a:pt x="3260" y="55242"/>
                    <a:pt x="4678" y="55140"/>
                    <a:pt x="5704" y="55140"/>
                  </a:cubicBezTo>
                  <a:cubicBezTo>
                    <a:pt x="6954" y="55140"/>
                    <a:pt x="9199" y="55394"/>
                    <a:pt x="10991" y="55394"/>
                  </a:cubicBezTo>
                  <a:cubicBezTo>
                    <a:pt x="11543" y="55394"/>
                    <a:pt x="12052" y="55370"/>
                    <a:pt x="12476" y="55307"/>
                  </a:cubicBezTo>
                  <a:cubicBezTo>
                    <a:pt x="14277" y="55074"/>
                    <a:pt x="14677" y="55307"/>
                    <a:pt x="15111" y="54340"/>
                  </a:cubicBezTo>
                  <a:cubicBezTo>
                    <a:pt x="15511" y="53339"/>
                    <a:pt x="13109" y="53506"/>
                    <a:pt x="12042" y="53006"/>
                  </a:cubicBezTo>
                  <a:cubicBezTo>
                    <a:pt x="11008" y="52505"/>
                    <a:pt x="6305" y="49370"/>
                    <a:pt x="6205" y="48803"/>
                  </a:cubicBezTo>
                  <a:cubicBezTo>
                    <a:pt x="6138" y="48236"/>
                    <a:pt x="6371" y="42632"/>
                    <a:pt x="6705" y="39162"/>
                  </a:cubicBezTo>
                  <a:cubicBezTo>
                    <a:pt x="7038" y="35693"/>
                    <a:pt x="9040" y="26987"/>
                    <a:pt x="10107" y="19548"/>
                  </a:cubicBezTo>
                  <a:cubicBezTo>
                    <a:pt x="11175" y="12110"/>
                    <a:pt x="12309" y="168"/>
                    <a:pt x="12309" y="168"/>
                  </a:cubicBezTo>
                  <a:lnTo>
                    <a:pt x="3736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1931550" y="4930650"/>
              <a:ext cx="384475" cy="79850"/>
            </a:xfrm>
            <a:custGeom>
              <a:rect b="b" l="l" r="r" t="t"/>
              <a:pathLst>
                <a:path extrusionOk="0" h="3194" w="15379">
                  <a:moveTo>
                    <a:pt x="834" y="0"/>
                  </a:moveTo>
                  <a:cubicBezTo>
                    <a:pt x="434" y="1234"/>
                    <a:pt x="1" y="2602"/>
                    <a:pt x="568" y="2869"/>
                  </a:cubicBezTo>
                  <a:cubicBezTo>
                    <a:pt x="846" y="3008"/>
                    <a:pt x="1477" y="3048"/>
                    <a:pt x="2239" y="3048"/>
                  </a:cubicBezTo>
                  <a:cubicBezTo>
                    <a:pt x="3307" y="3048"/>
                    <a:pt x="4632" y="2969"/>
                    <a:pt x="5605" y="2969"/>
                  </a:cubicBezTo>
                  <a:cubicBezTo>
                    <a:pt x="6830" y="2969"/>
                    <a:pt x="8994" y="3194"/>
                    <a:pt x="10760" y="3194"/>
                  </a:cubicBezTo>
                  <a:cubicBezTo>
                    <a:pt x="11348" y="3194"/>
                    <a:pt x="11892" y="3169"/>
                    <a:pt x="12343" y="3102"/>
                  </a:cubicBezTo>
                  <a:cubicBezTo>
                    <a:pt x="14177" y="2869"/>
                    <a:pt x="14578" y="3102"/>
                    <a:pt x="14978" y="2135"/>
                  </a:cubicBezTo>
                  <a:cubicBezTo>
                    <a:pt x="15378" y="1134"/>
                    <a:pt x="13010" y="1301"/>
                    <a:pt x="11942" y="801"/>
                  </a:cubicBezTo>
                  <a:cubicBezTo>
                    <a:pt x="11475" y="567"/>
                    <a:pt x="11008" y="300"/>
                    <a:pt x="10575" y="0"/>
                  </a:cubicBezTo>
                  <a:lnTo>
                    <a:pt x="9974" y="1468"/>
                  </a:lnTo>
                  <a:cubicBezTo>
                    <a:pt x="9974" y="1468"/>
                    <a:pt x="4137" y="934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2141700" y="3573825"/>
              <a:ext cx="151800" cy="89275"/>
            </a:xfrm>
            <a:custGeom>
              <a:rect b="b" l="l" r="r" t="t"/>
              <a:pathLst>
                <a:path extrusionOk="0" h="3571" w="6072">
                  <a:moveTo>
                    <a:pt x="6005" y="1"/>
                  </a:moveTo>
                  <a:lnTo>
                    <a:pt x="301" y="568"/>
                  </a:lnTo>
                  <a:lnTo>
                    <a:pt x="1" y="3570"/>
                  </a:lnTo>
                  <a:lnTo>
                    <a:pt x="1" y="3570"/>
                  </a:lnTo>
                  <a:lnTo>
                    <a:pt x="6072" y="3237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1371975" y="3590500"/>
              <a:ext cx="744725" cy="1435625"/>
            </a:xfrm>
            <a:custGeom>
              <a:rect b="b" l="l" r="r" t="t"/>
              <a:pathLst>
                <a:path extrusionOk="0" h="57425" w="29789">
                  <a:moveTo>
                    <a:pt x="16846" y="1"/>
                  </a:moveTo>
                  <a:lnTo>
                    <a:pt x="17980" y="20182"/>
                  </a:lnTo>
                  <a:cubicBezTo>
                    <a:pt x="17980" y="20182"/>
                    <a:pt x="14378" y="25953"/>
                    <a:pt x="12710" y="29656"/>
                  </a:cubicBezTo>
                  <a:cubicBezTo>
                    <a:pt x="11609" y="32157"/>
                    <a:pt x="9708" y="37228"/>
                    <a:pt x="7773" y="41030"/>
                  </a:cubicBezTo>
                  <a:cubicBezTo>
                    <a:pt x="6939" y="42565"/>
                    <a:pt x="5972" y="43999"/>
                    <a:pt x="4871" y="45333"/>
                  </a:cubicBezTo>
                  <a:cubicBezTo>
                    <a:pt x="4137" y="45834"/>
                    <a:pt x="2736" y="46334"/>
                    <a:pt x="1669" y="46901"/>
                  </a:cubicBezTo>
                  <a:cubicBezTo>
                    <a:pt x="601" y="47468"/>
                    <a:pt x="1" y="47902"/>
                    <a:pt x="201" y="49203"/>
                  </a:cubicBezTo>
                  <a:cubicBezTo>
                    <a:pt x="368" y="50537"/>
                    <a:pt x="3170" y="53272"/>
                    <a:pt x="4004" y="55574"/>
                  </a:cubicBezTo>
                  <a:cubicBezTo>
                    <a:pt x="4404" y="56742"/>
                    <a:pt x="4838" y="57209"/>
                    <a:pt x="6639" y="57309"/>
                  </a:cubicBezTo>
                  <a:cubicBezTo>
                    <a:pt x="7456" y="57339"/>
                    <a:pt x="8259" y="57424"/>
                    <a:pt x="8878" y="57424"/>
                  </a:cubicBezTo>
                  <a:cubicBezTo>
                    <a:pt x="9623" y="57424"/>
                    <a:pt x="10099" y="57300"/>
                    <a:pt x="10008" y="56808"/>
                  </a:cubicBezTo>
                  <a:cubicBezTo>
                    <a:pt x="9841" y="55908"/>
                    <a:pt x="8440" y="54673"/>
                    <a:pt x="8107" y="53840"/>
                  </a:cubicBezTo>
                  <a:cubicBezTo>
                    <a:pt x="7773" y="53006"/>
                    <a:pt x="7940" y="51538"/>
                    <a:pt x="8107" y="49703"/>
                  </a:cubicBezTo>
                  <a:cubicBezTo>
                    <a:pt x="8273" y="47802"/>
                    <a:pt x="8273" y="47735"/>
                    <a:pt x="8540" y="47335"/>
                  </a:cubicBezTo>
                  <a:cubicBezTo>
                    <a:pt x="8774" y="46901"/>
                    <a:pt x="19648" y="33992"/>
                    <a:pt x="22283" y="28788"/>
                  </a:cubicBezTo>
                  <a:cubicBezTo>
                    <a:pt x="24919" y="23585"/>
                    <a:pt x="25419" y="22017"/>
                    <a:pt x="25753" y="21016"/>
                  </a:cubicBezTo>
                  <a:cubicBezTo>
                    <a:pt x="26086" y="20049"/>
                    <a:pt x="29789" y="1902"/>
                    <a:pt x="29789" y="1902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1372825" y="4750500"/>
              <a:ext cx="251650" cy="275625"/>
            </a:xfrm>
            <a:custGeom>
              <a:rect b="b" l="l" r="r" t="t"/>
              <a:pathLst>
                <a:path extrusionOk="0" h="11025" w="10066">
                  <a:moveTo>
                    <a:pt x="2702" y="1"/>
                  </a:moveTo>
                  <a:cubicBezTo>
                    <a:pt x="2335" y="168"/>
                    <a:pt x="1968" y="334"/>
                    <a:pt x="1668" y="501"/>
                  </a:cubicBezTo>
                  <a:cubicBezTo>
                    <a:pt x="567" y="1102"/>
                    <a:pt x="0" y="1502"/>
                    <a:pt x="167" y="2836"/>
                  </a:cubicBezTo>
                  <a:cubicBezTo>
                    <a:pt x="367" y="4137"/>
                    <a:pt x="3136" y="6872"/>
                    <a:pt x="3970" y="9174"/>
                  </a:cubicBezTo>
                  <a:cubicBezTo>
                    <a:pt x="4370" y="10342"/>
                    <a:pt x="4804" y="10809"/>
                    <a:pt x="6605" y="10909"/>
                  </a:cubicBezTo>
                  <a:cubicBezTo>
                    <a:pt x="7422" y="10939"/>
                    <a:pt x="8225" y="11024"/>
                    <a:pt x="8844" y="11024"/>
                  </a:cubicBezTo>
                  <a:cubicBezTo>
                    <a:pt x="9589" y="11024"/>
                    <a:pt x="10065" y="10900"/>
                    <a:pt x="9974" y="10408"/>
                  </a:cubicBezTo>
                  <a:cubicBezTo>
                    <a:pt x="9874" y="9841"/>
                    <a:pt x="9274" y="9141"/>
                    <a:pt x="8773" y="8507"/>
                  </a:cubicBezTo>
                  <a:cubicBezTo>
                    <a:pt x="8349" y="8530"/>
                    <a:pt x="8031" y="8573"/>
                    <a:pt x="7750" y="8573"/>
                  </a:cubicBezTo>
                  <a:cubicBezTo>
                    <a:pt x="7215" y="8573"/>
                    <a:pt x="6815" y="8417"/>
                    <a:pt x="6071" y="7673"/>
                  </a:cubicBezTo>
                  <a:cubicBezTo>
                    <a:pt x="5104" y="6739"/>
                    <a:pt x="3403" y="2002"/>
                    <a:pt x="270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1763925" y="3530475"/>
              <a:ext cx="385300" cy="132625"/>
            </a:xfrm>
            <a:custGeom>
              <a:rect b="b" l="l" r="r" t="t"/>
              <a:pathLst>
                <a:path extrusionOk="0" h="5305" w="15412">
                  <a:moveTo>
                    <a:pt x="1" y="0"/>
                  </a:moveTo>
                  <a:lnTo>
                    <a:pt x="501" y="3469"/>
                  </a:lnTo>
                  <a:lnTo>
                    <a:pt x="15112" y="5304"/>
                  </a:lnTo>
                  <a:lnTo>
                    <a:pt x="15412" y="23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1301100" y="5026550"/>
              <a:ext cx="5021950" cy="25"/>
            </a:xfrm>
            <a:custGeom>
              <a:rect b="b" l="l" r="r" t="t"/>
              <a:pathLst>
                <a:path extrusionOk="0" fill="none" h="1" w="200878">
                  <a:moveTo>
                    <a:pt x="1" y="0"/>
                  </a:moveTo>
                  <a:lnTo>
                    <a:pt x="200877" y="0"/>
                  </a:lnTo>
                </a:path>
              </a:pathLst>
            </a:custGeom>
            <a:noFill/>
            <a:ln cap="rnd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36"/>
          <p:cNvGrpSpPr/>
          <p:nvPr/>
        </p:nvGrpSpPr>
        <p:grpSpPr>
          <a:xfrm>
            <a:off x="4846922" y="3301697"/>
            <a:ext cx="3004152" cy="344867"/>
            <a:chOff x="3530150" y="2790075"/>
            <a:chExt cx="1962600" cy="225300"/>
          </a:xfrm>
        </p:grpSpPr>
        <p:sp>
          <p:nvSpPr>
            <p:cNvPr id="671" name="Google Shape;671;p36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3535068" y="2794470"/>
              <a:ext cx="1834500" cy="2169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6"/>
          <p:cNvGrpSpPr/>
          <p:nvPr/>
        </p:nvGrpSpPr>
        <p:grpSpPr>
          <a:xfrm>
            <a:off x="4846922" y="3846697"/>
            <a:ext cx="3004152" cy="344867"/>
            <a:chOff x="3530150" y="2790075"/>
            <a:chExt cx="1962600" cy="225300"/>
          </a:xfrm>
        </p:grpSpPr>
        <p:sp>
          <p:nvSpPr>
            <p:cNvPr id="674" name="Google Shape;674;p36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3535068" y="2794470"/>
              <a:ext cx="983400" cy="216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" name="Google Shape;676;p36"/>
          <p:cNvGrpSpPr/>
          <p:nvPr/>
        </p:nvGrpSpPr>
        <p:grpSpPr>
          <a:xfrm>
            <a:off x="4846922" y="4391697"/>
            <a:ext cx="3004152" cy="344867"/>
            <a:chOff x="3530150" y="2790075"/>
            <a:chExt cx="1962600" cy="225300"/>
          </a:xfrm>
        </p:grpSpPr>
        <p:sp>
          <p:nvSpPr>
            <p:cNvPr id="677" name="Google Shape;677;p36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3535067" y="2794470"/>
              <a:ext cx="1640400" cy="2169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" name="Google Shape;679;p36"/>
          <p:cNvSpPr txBox="1"/>
          <p:nvPr/>
        </p:nvSpPr>
        <p:spPr>
          <a:xfrm>
            <a:off x="4002200" y="3301700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Paper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80" name="Google Shape;680;p36"/>
          <p:cNvSpPr txBox="1"/>
          <p:nvPr/>
        </p:nvSpPr>
        <p:spPr>
          <a:xfrm>
            <a:off x="4002200" y="3846642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Plastic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81" name="Google Shape;681;p36"/>
          <p:cNvSpPr txBox="1"/>
          <p:nvPr/>
        </p:nvSpPr>
        <p:spPr>
          <a:xfrm>
            <a:off x="4002200" y="4391597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Glass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82" name="Google Shape;682;p36"/>
          <p:cNvSpPr txBox="1"/>
          <p:nvPr/>
        </p:nvSpPr>
        <p:spPr>
          <a:xfrm>
            <a:off x="7997700" y="3301700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95%</a:t>
            </a:r>
            <a:endParaRPr sz="1800">
              <a:solidFill>
                <a:schemeClr val="accent6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83" name="Google Shape;683;p36"/>
          <p:cNvSpPr txBox="1"/>
          <p:nvPr/>
        </p:nvSpPr>
        <p:spPr>
          <a:xfrm>
            <a:off x="7997700" y="3846642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1800">
              <a:solidFill>
                <a:schemeClr val="accen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84" name="Google Shape;684;p36"/>
          <p:cNvSpPr txBox="1"/>
          <p:nvPr/>
        </p:nvSpPr>
        <p:spPr>
          <a:xfrm>
            <a:off x="7997700" y="4391597"/>
            <a:ext cx="6981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80%</a:t>
            </a:r>
            <a:endParaRPr sz="1800">
              <a:solidFill>
                <a:schemeClr val="dk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85" name="Google Shape;685;p36"/>
          <p:cNvGrpSpPr/>
          <p:nvPr/>
        </p:nvGrpSpPr>
        <p:grpSpPr>
          <a:xfrm>
            <a:off x="723435" y="1419426"/>
            <a:ext cx="477763" cy="522694"/>
            <a:chOff x="1549525" y="399175"/>
            <a:chExt cx="4481825" cy="4903325"/>
          </a:xfrm>
        </p:grpSpPr>
        <p:sp>
          <p:nvSpPr>
            <p:cNvPr id="686" name="Google Shape;686;p36"/>
            <p:cNvSpPr/>
            <p:nvPr/>
          </p:nvSpPr>
          <p:spPr>
            <a:xfrm>
              <a:off x="4872700" y="4282725"/>
              <a:ext cx="627200" cy="1017175"/>
            </a:xfrm>
            <a:custGeom>
              <a:rect b="b" l="l" r="r" t="t"/>
              <a:pathLst>
                <a:path extrusionOk="0" h="40687" w="25088">
                  <a:moveTo>
                    <a:pt x="21565" y="1"/>
                  </a:moveTo>
                  <a:cubicBezTo>
                    <a:pt x="20351" y="1"/>
                    <a:pt x="19559" y="979"/>
                    <a:pt x="18645" y="1678"/>
                  </a:cubicBezTo>
                  <a:lnTo>
                    <a:pt x="2301" y="19697"/>
                  </a:lnTo>
                  <a:cubicBezTo>
                    <a:pt x="828" y="21354"/>
                    <a:pt x="0" y="23470"/>
                    <a:pt x="0" y="25679"/>
                  </a:cubicBezTo>
                  <a:lnTo>
                    <a:pt x="0" y="37919"/>
                  </a:lnTo>
                  <a:cubicBezTo>
                    <a:pt x="0" y="39762"/>
                    <a:pt x="1439" y="40687"/>
                    <a:pt x="2877" y="40687"/>
                  </a:cubicBezTo>
                  <a:cubicBezTo>
                    <a:pt x="4311" y="40687"/>
                    <a:pt x="5743" y="39766"/>
                    <a:pt x="5743" y="37919"/>
                  </a:cubicBezTo>
                  <a:lnTo>
                    <a:pt x="5743" y="25679"/>
                  </a:lnTo>
                  <a:cubicBezTo>
                    <a:pt x="5743" y="24906"/>
                    <a:pt x="6037" y="24151"/>
                    <a:pt x="6571" y="23562"/>
                  </a:cubicBezTo>
                  <a:lnTo>
                    <a:pt x="15976" y="13163"/>
                  </a:lnTo>
                  <a:lnTo>
                    <a:pt x="23578" y="4788"/>
                  </a:lnTo>
                  <a:cubicBezTo>
                    <a:pt x="25087" y="3114"/>
                    <a:pt x="24020" y="77"/>
                    <a:pt x="21664" y="3"/>
                  </a:cubicBezTo>
                  <a:cubicBezTo>
                    <a:pt x="21630" y="2"/>
                    <a:pt x="21597" y="1"/>
                    <a:pt x="21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2605975" y="399175"/>
              <a:ext cx="3425375" cy="4901250"/>
            </a:xfrm>
            <a:custGeom>
              <a:rect b="b" l="l" r="r" t="t"/>
              <a:pathLst>
                <a:path extrusionOk="0" h="196050" w="137015">
                  <a:moveTo>
                    <a:pt x="54189" y="6092"/>
                  </a:moveTo>
                  <a:cubicBezTo>
                    <a:pt x="82295" y="8872"/>
                    <a:pt x="105596" y="28161"/>
                    <a:pt x="114265" y="54113"/>
                  </a:cubicBezTo>
                  <a:cubicBezTo>
                    <a:pt x="102357" y="60610"/>
                    <a:pt x="96320" y="65819"/>
                    <a:pt x="93669" y="71838"/>
                  </a:cubicBezTo>
                  <a:cubicBezTo>
                    <a:pt x="90798" y="78335"/>
                    <a:pt x="91958" y="85311"/>
                    <a:pt x="93577" y="94992"/>
                  </a:cubicBezTo>
                  <a:cubicBezTo>
                    <a:pt x="94203" y="98729"/>
                    <a:pt x="91663" y="104545"/>
                    <a:pt x="87411" y="109330"/>
                  </a:cubicBezTo>
                  <a:cubicBezTo>
                    <a:pt x="86491" y="109386"/>
                    <a:pt x="85552" y="109570"/>
                    <a:pt x="84651" y="109919"/>
                  </a:cubicBezTo>
                  <a:cubicBezTo>
                    <a:pt x="82368" y="110785"/>
                    <a:pt x="80601" y="112496"/>
                    <a:pt x="79663" y="114705"/>
                  </a:cubicBezTo>
                  <a:lnTo>
                    <a:pt x="79221" y="115680"/>
                  </a:lnTo>
                  <a:cubicBezTo>
                    <a:pt x="79018" y="115791"/>
                    <a:pt x="78816" y="115883"/>
                    <a:pt x="78613" y="115975"/>
                  </a:cubicBezTo>
                  <a:cubicBezTo>
                    <a:pt x="77043" y="116666"/>
                    <a:pt x="75663" y="117011"/>
                    <a:pt x="74483" y="117011"/>
                  </a:cubicBezTo>
                  <a:cubicBezTo>
                    <a:pt x="73021" y="117011"/>
                    <a:pt x="71865" y="116482"/>
                    <a:pt x="71030" y="115423"/>
                  </a:cubicBezTo>
                  <a:cubicBezTo>
                    <a:pt x="68269" y="111870"/>
                    <a:pt x="68214" y="101821"/>
                    <a:pt x="68177" y="92931"/>
                  </a:cubicBezTo>
                  <a:cubicBezTo>
                    <a:pt x="68141" y="81464"/>
                    <a:pt x="68104" y="71562"/>
                    <a:pt x="63429" y="67512"/>
                  </a:cubicBezTo>
                  <a:cubicBezTo>
                    <a:pt x="61908" y="66188"/>
                    <a:pt x="60105" y="65768"/>
                    <a:pt x="58221" y="65768"/>
                  </a:cubicBezTo>
                  <a:cubicBezTo>
                    <a:pt x="55863" y="65768"/>
                    <a:pt x="53380" y="66426"/>
                    <a:pt x="51170" y="66795"/>
                  </a:cubicBezTo>
                  <a:cubicBezTo>
                    <a:pt x="46502" y="67595"/>
                    <a:pt x="42479" y="68193"/>
                    <a:pt x="39056" y="68193"/>
                  </a:cubicBezTo>
                  <a:cubicBezTo>
                    <a:pt x="33342" y="68193"/>
                    <a:pt x="29299" y="66526"/>
                    <a:pt x="26709" y="61347"/>
                  </a:cubicBezTo>
                  <a:cubicBezTo>
                    <a:pt x="24464" y="56837"/>
                    <a:pt x="21150" y="45131"/>
                    <a:pt x="39133" y="33904"/>
                  </a:cubicBezTo>
                  <a:cubicBezTo>
                    <a:pt x="49109" y="27664"/>
                    <a:pt x="52993" y="12258"/>
                    <a:pt x="54189" y="6092"/>
                  </a:cubicBezTo>
                  <a:close/>
                  <a:moveTo>
                    <a:pt x="118057" y="105079"/>
                  </a:moveTo>
                  <a:lnTo>
                    <a:pt x="118057" y="124074"/>
                  </a:lnTo>
                  <a:cubicBezTo>
                    <a:pt x="117836" y="124699"/>
                    <a:pt x="117413" y="125251"/>
                    <a:pt x="116861" y="125620"/>
                  </a:cubicBezTo>
                  <a:lnTo>
                    <a:pt x="111744" y="129061"/>
                  </a:lnTo>
                  <a:lnTo>
                    <a:pt x="111744" y="117355"/>
                  </a:lnTo>
                  <a:cubicBezTo>
                    <a:pt x="114192" y="113490"/>
                    <a:pt x="116327" y="109367"/>
                    <a:pt x="118057" y="105079"/>
                  </a:cubicBezTo>
                  <a:close/>
                  <a:moveTo>
                    <a:pt x="115885" y="59782"/>
                  </a:moveTo>
                  <a:cubicBezTo>
                    <a:pt x="117192" y="65120"/>
                    <a:pt x="117873" y="70715"/>
                    <a:pt x="117873" y="76458"/>
                  </a:cubicBezTo>
                  <a:cubicBezTo>
                    <a:pt x="117873" y="98177"/>
                    <a:pt x="108026" y="117650"/>
                    <a:pt x="92547" y="130626"/>
                  </a:cubicBezTo>
                  <a:lnTo>
                    <a:pt x="96467" y="122251"/>
                  </a:lnTo>
                  <a:cubicBezTo>
                    <a:pt x="96485" y="122215"/>
                    <a:pt x="96504" y="122196"/>
                    <a:pt x="96504" y="122159"/>
                  </a:cubicBezTo>
                  <a:cubicBezTo>
                    <a:pt x="98234" y="118110"/>
                    <a:pt x="96835" y="113545"/>
                    <a:pt x="93356" y="111134"/>
                  </a:cubicBezTo>
                  <a:cubicBezTo>
                    <a:pt x="93651" y="110766"/>
                    <a:pt x="93927" y="110398"/>
                    <a:pt x="94203" y="110011"/>
                  </a:cubicBezTo>
                  <a:cubicBezTo>
                    <a:pt x="98234" y="104453"/>
                    <a:pt x="100038" y="98784"/>
                    <a:pt x="99246" y="94054"/>
                  </a:cubicBezTo>
                  <a:cubicBezTo>
                    <a:pt x="97737" y="85035"/>
                    <a:pt x="96743" y="79071"/>
                    <a:pt x="98915" y="74157"/>
                  </a:cubicBezTo>
                  <a:cubicBezTo>
                    <a:pt x="100958" y="69556"/>
                    <a:pt x="105946" y="65285"/>
                    <a:pt x="115885" y="59782"/>
                  </a:cubicBezTo>
                  <a:close/>
                  <a:moveTo>
                    <a:pt x="106001" y="125233"/>
                  </a:moveTo>
                  <a:lnTo>
                    <a:pt x="106001" y="132927"/>
                  </a:lnTo>
                  <a:lnTo>
                    <a:pt x="94258" y="140823"/>
                  </a:lnTo>
                  <a:cubicBezTo>
                    <a:pt x="93626" y="141251"/>
                    <a:pt x="93029" y="141402"/>
                    <a:pt x="92502" y="141402"/>
                  </a:cubicBezTo>
                  <a:cubicBezTo>
                    <a:pt x="91509" y="141402"/>
                    <a:pt x="90762" y="140867"/>
                    <a:pt x="90485" y="140639"/>
                  </a:cubicBezTo>
                  <a:cubicBezTo>
                    <a:pt x="90319" y="140510"/>
                    <a:pt x="90043" y="140252"/>
                    <a:pt x="89804" y="139884"/>
                  </a:cubicBezTo>
                  <a:cubicBezTo>
                    <a:pt x="95878" y="135798"/>
                    <a:pt x="101326" y="130847"/>
                    <a:pt x="106001" y="125233"/>
                  </a:cubicBezTo>
                  <a:close/>
                  <a:moveTo>
                    <a:pt x="47176" y="0"/>
                  </a:moveTo>
                  <a:cubicBezTo>
                    <a:pt x="30979" y="0"/>
                    <a:pt x="15500" y="5006"/>
                    <a:pt x="2413" y="14467"/>
                  </a:cubicBezTo>
                  <a:cubicBezTo>
                    <a:pt x="1" y="16201"/>
                    <a:pt x="1764" y="19689"/>
                    <a:pt x="4150" y="19689"/>
                  </a:cubicBezTo>
                  <a:cubicBezTo>
                    <a:pt x="4676" y="19689"/>
                    <a:pt x="5233" y="19520"/>
                    <a:pt x="5782" y="19124"/>
                  </a:cubicBezTo>
                  <a:cubicBezTo>
                    <a:pt x="17792" y="10430"/>
                    <a:pt x="32386" y="5751"/>
                    <a:pt x="47201" y="5751"/>
                  </a:cubicBezTo>
                  <a:cubicBezTo>
                    <a:pt x="47597" y="5751"/>
                    <a:pt x="47994" y="5754"/>
                    <a:pt x="48391" y="5761"/>
                  </a:cubicBezTo>
                  <a:cubicBezTo>
                    <a:pt x="47968" y="7786"/>
                    <a:pt x="47287" y="10639"/>
                    <a:pt x="46219" y="13712"/>
                  </a:cubicBezTo>
                  <a:cubicBezTo>
                    <a:pt x="44434" y="18921"/>
                    <a:pt x="41231" y="25823"/>
                    <a:pt x="36078" y="29026"/>
                  </a:cubicBezTo>
                  <a:cubicBezTo>
                    <a:pt x="20838" y="38560"/>
                    <a:pt x="15426" y="51591"/>
                    <a:pt x="21574" y="63923"/>
                  </a:cubicBezTo>
                  <a:cubicBezTo>
                    <a:pt x="25539" y="71843"/>
                    <a:pt x="32046" y="73963"/>
                    <a:pt x="39139" y="73963"/>
                  </a:cubicBezTo>
                  <a:cubicBezTo>
                    <a:pt x="43404" y="73963"/>
                    <a:pt x="47882" y="73196"/>
                    <a:pt x="52146" y="72464"/>
                  </a:cubicBezTo>
                  <a:cubicBezTo>
                    <a:pt x="53237" y="72275"/>
                    <a:pt x="56053" y="71416"/>
                    <a:pt x="57997" y="71416"/>
                  </a:cubicBezTo>
                  <a:cubicBezTo>
                    <a:pt x="58709" y="71416"/>
                    <a:pt x="59305" y="71532"/>
                    <a:pt x="59655" y="71838"/>
                  </a:cubicBezTo>
                  <a:cubicBezTo>
                    <a:pt x="62361" y="74194"/>
                    <a:pt x="62398" y="84593"/>
                    <a:pt x="62435" y="92968"/>
                  </a:cubicBezTo>
                  <a:cubicBezTo>
                    <a:pt x="62490" y="103717"/>
                    <a:pt x="62527" y="113877"/>
                    <a:pt x="66521" y="118957"/>
                  </a:cubicBezTo>
                  <a:cubicBezTo>
                    <a:pt x="68514" y="121499"/>
                    <a:pt x="71443" y="122730"/>
                    <a:pt x="74544" y="122730"/>
                  </a:cubicBezTo>
                  <a:cubicBezTo>
                    <a:pt x="75081" y="122730"/>
                    <a:pt x="75622" y="122693"/>
                    <a:pt x="76165" y="122619"/>
                  </a:cubicBezTo>
                  <a:lnTo>
                    <a:pt x="76165" y="122619"/>
                  </a:lnTo>
                  <a:lnTo>
                    <a:pt x="66539" y="144467"/>
                  </a:lnTo>
                  <a:cubicBezTo>
                    <a:pt x="60246" y="146267"/>
                    <a:pt x="53706" y="147164"/>
                    <a:pt x="47165" y="147164"/>
                  </a:cubicBezTo>
                  <a:cubicBezTo>
                    <a:pt x="40794" y="147164"/>
                    <a:pt x="34422" y="146313"/>
                    <a:pt x="28274" y="144614"/>
                  </a:cubicBezTo>
                  <a:lnTo>
                    <a:pt x="23635" y="134068"/>
                  </a:lnTo>
                  <a:cubicBezTo>
                    <a:pt x="23121" y="132899"/>
                    <a:pt x="22156" y="132410"/>
                    <a:pt x="21175" y="132410"/>
                  </a:cubicBezTo>
                  <a:cubicBezTo>
                    <a:pt x="19315" y="132410"/>
                    <a:pt x="17395" y="134169"/>
                    <a:pt x="18371" y="136387"/>
                  </a:cubicBezTo>
                  <a:lnTo>
                    <a:pt x="23783" y="148664"/>
                  </a:lnTo>
                  <a:lnTo>
                    <a:pt x="30261" y="163351"/>
                  </a:lnTo>
                  <a:cubicBezTo>
                    <a:pt x="30427" y="163738"/>
                    <a:pt x="30519" y="164180"/>
                    <a:pt x="30501" y="164603"/>
                  </a:cubicBezTo>
                  <a:lnTo>
                    <a:pt x="30133" y="193224"/>
                  </a:lnTo>
                  <a:cubicBezTo>
                    <a:pt x="30114" y="195097"/>
                    <a:pt x="31576" y="196050"/>
                    <a:pt x="33030" y="196050"/>
                  </a:cubicBezTo>
                  <a:cubicBezTo>
                    <a:pt x="34447" y="196050"/>
                    <a:pt x="35857" y="195143"/>
                    <a:pt x="35875" y="193298"/>
                  </a:cubicBezTo>
                  <a:lnTo>
                    <a:pt x="36262" y="164677"/>
                  </a:lnTo>
                  <a:cubicBezTo>
                    <a:pt x="36262" y="163425"/>
                    <a:pt x="36022" y="162229"/>
                    <a:pt x="35525" y="161051"/>
                  </a:cubicBezTo>
                  <a:lnTo>
                    <a:pt x="31200" y="151240"/>
                  </a:lnTo>
                  <a:lnTo>
                    <a:pt x="31200" y="151240"/>
                  </a:lnTo>
                  <a:cubicBezTo>
                    <a:pt x="36443" y="152354"/>
                    <a:pt x="41798" y="152911"/>
                    <a:pt x="47152" y="152911"/>
                  </a:cubicBezTo>
                  <a:cubicBezTo>
                    <a:pt x="52680" y="152911"/>
                    <a:pt x="58208" y="152318"/>
                    <a:pt x="63613" y="151130"/>
                  </a:cubicBezTo>
                  <a:lnTo>
                    <a:pt x="63613" y="151130"/>
                  </a:lnTo>
                  <a:lnTo>
                    <a:pt x="59214" y="161088"/>
                  </a:lnTo>
                  <a:cubicBezTo>
                    <a:pt x="58735" y="162229"/>
                    <a:pt x="58496" y="163425"/>
                    <a:pt x="58514" y="164677"/>
                  </a:cubicBezTo>
                  <a:lnTo>
                    <a:pt x="58882" y="193298"/>
                  </a:lnTo>
                  <a:cubicBezTo>
                    <a:pt x="58901" y="195127"/>
                    <a:pt x="60328" y="196043"/>
                    <a:pt x="61755" y="196043"/>
                  </a:cubicBezTo>
                  <a:cubicBezTo>
                    <a:pt x="63199" y="196043"/>
                    <a:pt x="64644" y="195104"/>
                    <a:pt x="64625" y="193224"/>
                  </a:cubicBezTo>
                  <a:lnTo>
                    <a:pt x="64257" y="164621"/>
                  </a:lnTo>
                  <a:cubicBezTo>
                    <a:pt x="64238" y="164180"/>
                    <a:pt x="64331" y="163738"/>
                    <a:pt x="64496" y="163370"/>
                  </a:cubicBezTo>
                  <a:lnTo>
                    <a:pt x="84927" y="116987"/>
                  </a:lnTo>
                  <a:cubicBezTo>
                    <a:pt x="85489" y="115671"/>
                    <a:pt x="86565" y="115123"/>
                    <a:pt x="87687" y="115123"/>
                  </a:cubicBezTo>
                  <a:cubicBezTo>
                    <a:pt x="89907" y="115123"/>
                    <a:pt x="92304" y="117272"/>
                    <a:pt x="91240" y="119877"/>
                  </a:cubicBezTo>
                  <a:lnTo>
                    <a:pt x="84338" y="134638"/>
                  </a:lnTo>
                  <a:cubicBezTo>
                    <a:pt x="84319" y="134657"/>
                    <a:pt x="84319" y="134694"/>
                    <a:pt x="84301" y="134730"/>
                  </a:cubicBezTo>
                  <a:cubicBezTo>
                    <a:pt x="82718" y="138448"/>
                    <a:pt x="83712" y="142498"/>
                    <a:pt x="86822" y="145075"/>
                  </a:cubicBezTo>
                  <a:cubicBezTo>
                    <a:pt x="88493" y="146458"/>
                    <a:pt x="90471" y="147157"/>
                    <a:pt x="92464" y="147157"/>
                  </a:cubicBezTo>
                  <a:cubicBezTo>
                    <a:pt x="94182" y="147157"/>
                    <a:pt x="95910" y="146638"/>
                    <a:pt x="97461" y="145590"/>
                  </a:cubicBezTo>
                  <a:lnTo>
                    <a:pt x="120063" y="130405"/>
                  </a:lnTo>
                  <a:cubicBezTo>
                    <a:pt x="122530" y="128730"/>
                    <a:pt x="124002" y="125969"/>
                    <a:pt x="124002" y="123006"/>
                  </a:cubicBezTo>
                  <a:lnTo>
                    <a:pt x="124002" y="88955"/>
                  </a:lnTo>
                  <a:cubicBezTo>
                    <a:pt x="124002" y="86841"/>
                    <a:pt x="125407" y="85910"/>
                    <a:pt x="126972" y="85910"/>
                  </a:cubicBezTo>
                  <a:cubicBezTo>
                    <a:pt x="128936" y="85910"/>
                    <a:pt x="131152" y="87375"/>
                    <a:pt x="131162" y="89802"/>
                  </a:cubicBezTo>
                  <a:cubicBezTo>
                    <a:pt x="131199" y="99207"/>
                    <a:pt x="131254" y="124994"/>
                    <a:pt x="131272" y="131565"/>
                  </a:cubicBezTo>
                  <a:cubicBezTo>
                    <a:pt x="131272" y="132338"/>
                    <a:pt x="130978" y="133092"/>
                    <a:pt x="130463" y="133681"/>
                  </a:cubicBezTo>
                  <a:lnTo>
                    <a:pt x="119695" y="145553"/>
                  </a:lnTo>
                  <a:cubicBezTo>
                    <a:pt x="117814" y="147643"/>
                    <a:pt x="119804" y="150345"/>
                    <a:pt x="121960" y="150345"/>
                  </a:cubicBezTo>
                  <a:cubicBezTo>
                    <a:pt x="122652" y="150345"/>
                    <a:pt x="123361" y="150066"/>
                    <a:pt x="123965" y="149400"/>
                  </a:cubicBezTo>
                  <a:lnTo>
                    <a:pt x="134714" y="137528"/>
                  </a:lnTo>
                  <a:cubicBezTo>
                    <a:pt x="136205" y="135890"/>
                    <a:pt x="137015" y="133773"/>
                    <a:pt x="137015" y="131546"/>
                  </a:cubicBezTo>
                  <a:cubicBezTo>
                    <a:pt x="137015" y="124975"/>
                    <a:pt x="136941" y="99189"/>
                    <a:pt x="136905" y="89784"/>
                  </a:cubicBezTo>
                  <a:cubicBezTo>
                    <a:pt x="136886" y="84409"/>
                    <a:pt x="132524" y="80065"/>
                    <a:pt x="127168" y="80065"/>
                  </a:cubicBezTo>
                  <a:cubicBezTo>
                    <a:pt x="125861" y="80065"/>
                    <a:pt x="124609" y="80341"/>
                    <a:pt x="123505" y="80857"/>
                  </a:cubicBezTo>
                  <a:cubicBezTo>
                    <a:pt x="123579" y="79384"/>
                    <a:pt x="123634" y="77930"/>
                    <a:pt x="123634" y="76458"/>
                  </a:cubicBezTo>
                  <a:cubicBezTo>
                    <a:pt x="123634" y="34290"/>
                    <a:pt x="89326" y="0"/>
                    <a:pt x="471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1549525" y="978550"/>
              <a:ext cx="1532350" cy="4323950"/>
            </a:xfrm>
            <a:custGeom>
              <a:rect b="b" l="l" r="r" t="t"/>
              <a:pathLst>
                <a:path extrusionOk="0" h="172958" w="61294">
                  <a:moveTo>
                    <a:pt x="18958" y="82934"/>
                  </a:moveTo>
                  <a:cubicBezTo>
                    <a:pt x="20118" y="85677"/>
                    <a:pt x="21425" y="88364"/>
                    <a:pt x="22897" y="90959"/>
                  </a:cubicBezTo>
                  <a:cubicBezTo>
                    <a:pt x="23652" y="92285"/>
                    <a:pt x="24443" y="93591"/>
                    <a:pt x="25272" y="94880"/>
                  </a:cubicBezTo>
                  <a:lnTo>
                    <a:pt x="25272" y="105886"/>
                  </a:lnTo>
                  <a:lnTo>
                    <a:pt x="20155" y="102463"/>
                  </a:lnTo>
                  <a:cubicBezTo>
                    <a:pt x="19603" y="102076"/>
                    <a:pt x="19179" y="101524"/>
                    <a:pt x="18958" y="100899"/>
                  </a:cubicBezTo>
                  <a:lnTo>
                    <a:pt x="18958" y="82934"/>
                  </a:lnTo>
                  <a:close/>
                  <a:moveTo>
                    <a:pt x="21572" y="33368"/>
                  </a:moveTo>
                  <a:cubicBezTo>
                    <a:pt x="22732" y="35227"/>
                    <a:pt x="23983" y="37546"/>
                    <a:pt x="25088" y="39589"/>
                  </a:cubicBezTo>
                  <a:cubicBezTo>
                    <a:pt x="27591" y="44227"/>
                    <a:pt x="29965" y="48589"/>
                    <a:pt x="32358" y="50540"/>
                  </a:cubicBezTo>
                  <a:cubicBezTo>
                    <a:pt x="35800" y="53356"/>
                    <a:pt x="42757" y="52694"/>
                    <a:pt x="45408" y="56320"/>
                  </a:cubicBezTo>
                  <a:cubicBezTo>
                    <a:pt x="47856" y="59651"/>
                    <a:pt x="43033" y="67050"/>
                    <a:pt x="41579" y="70087"/>
                  </a:cubicBezTo>
                  <a:cubicBezTo>
                    <a:pt x="38285" y="77045"/>
                    <a:pt x="35156" y="83597"/>
                    <a:pt x="38156" y="88143"/>
                  </a:cubicBezTo>
                  <a:cubicBezTo>
                    <a:pt x="39002" y="89450"/>
                    <a:pt x="39720" y="90757"/>
                    <a:pt x="40328" y="92027"/>
                  </a:cubicBezTo>
                  <a:cubicBezTo>
                    <a:pt x="39499" y="94144"/>
                    <a:pt x="39463" y="96555"/>
                    <a:pt x="40420" y="98800"/>
                  </a:cubicBezTo>
                  <a:cubicBezTo>
                    <a:pt x="40438" y="98837"/>
                    <a:pt x="40456" y="98874"/>
                    <a:pt x="40475" y="98892"/>
                  </a:cubicBezTo>
                  <a:lnTo>
                    <a:pt x="43438" y="105279"/>
                  </a:lnTo>
                  <a:cubicBezTo>
                    <a:pt x="43457" y="105886"/>
                    <a:pt x="43457" y="106457"/>
                    <a:pt x="43420" y="106972"/>
                  </a:cubicBezTo>
                  <a:cubicBezTo>
                    <a:pt x="37217" y="101635"/>
                    <a:pt x="31935" y="95248"/>
                    <a:pt x="27885" y="88125"/>
                  </a:cubicBezTo>
                  <a:cubicBezTo>
                    <a:pt x="21885" y="77560"/>
                    <a:pt x="18719" y="65504"/>
                    <a:pt x="18719" y="53283"/>
                  </a:cubicBezTo>
                  <a:cubicBezTo>
                    <a:pt x="18719" y="46454"/>
                    <a:pt x="19695" y="39773"/>
                    <a:pt x="21572" y="33368"/>
                  </a:cubicBezTo>
                  <a:close/>
                  <a:moveTo>
                    <a:pt x="31014" y="102610"/>
                  </a:moveTo>
                  <a:cubicBezTo>
                    <a:pt x="35671" y="108095"/>
                    <a:pt x="41064" y="112936"/>
                    <a:pt x="47064" y="116930"/>
                  </a:cubicBezTo>
                  <a:cubicBezTo>
                    <a:pt x="46862" y="117188"/>
                    <a:pt x="46659" y="117372"/>
                    <a:pt x="46530" y="117464"/>
                  </a:cubicBezTo>
                  <a:cubicBezTo>
                    <a:pt x="46254" y="117692"/>
                    <a:pt x="45507" y="118227"/>
                    <a:pt x="44514" y="118227"/>
                  </a:cubicBezTo>
                  <a:cubicBezTo>
                    <a:pt x="43986" y="118227"/>
                    <a:pt x="43389" y="118076"/>
                    <a:pt x="42757" y="117648"/>
                  </a:cubicBezTo>
                  <a:lnTo>
                    <a:pt x="31014" y="109752"/>
                  </a:lnTo>
                  <a:lnTo>
                    <a:pt x="31014" y="102610"/>
                  </a:lnTo>
                  <a:close/>
                  <a:moveTo>
                    <a:pt x="35689" y="1"/>
                  </a:moveTo>
                  <a:cubicBezTo>
                    <a:pt x="35020" y="1"/>
                    <a:pt x="34333" y="266"/>
                    <a:pt x="33738" y="900"/>
                  </a:cubicBezTo>
                  <a:cubicBezTo>
                    <a:pt x="20339" y="15127"/>
                    <a:pt x="12977" y="33736"/>
                    <a:pt x="12977" y="53283"/>
                  </a:cubicBezTo>
                  <a:cubicBezTo>
                    <a:pt x="12977" y="54682"/>
                    <a:pt x="13032" y="56099"/>
                    <a:pt x="13105" y="57498"/>
                  </a:cubicBezTo>
                  <a:cubicBezTo>
                    <a:pt x="12093" y="57111"/>
                    <a:pt x="11007" y="56890"/>
                    <a:pt x="9848" y="56890"/>
                  </a:cubicBezTo>
                  <a:cubicBezTo>
                    <a:pt x="4492" y="56890"/>
                    <a:pt x="129" y="61234"/>
                    <a:pt x="111" y="66609"/>
                  </a:cubicBezTo>
                  <a:cubicBezTo>
                    <a:pt x="74" y="76014"/>
                    <a:pt x="1" y="101800"/>
                    <a:pt x="1" y="108371"/>
                  </a:cubicBezTo>
                  <a:cubicBezTo>
                    <a:pt x="1" y="110598"/>
                    <a:pt x="810" y="112715"/>
                    <a:pt x="2301" y="114372"/>
                  </a:cubicBezTo>
                  <a:lnTo>
                    <a:pt x="39775" y="155729"/>
                  </a:lnTo>
                  <a:cubicBezTo>
                    <a:pt x="40309" y="156318"/>
                    <a:pt x="40604" y="157073"/>
                    <a:pt x="40604" y="157846"/>
                  </a:cubicBezTo>
                  <a:lnTo>
                    <a:pt x="40604" y="170086"/>
                  </a:lnTo>
                  <a:cubicBezTo>
                    <a:pt x="40604" y="171669"/>
                    <a:pt x="41892" y="172957"/>
                    <a:pt x="43475" y="172957"/>
                  </a:cubicBezTo>
                  <a:cubicBezTo>
                    <a:pt x="45058" y="172957"/>
                    <a:pt x="46346" y="171669"/>
                    <a:pt x="46346" y="170086"/>
                  </a:cubicBezTo>
                  <a:lnTo>
                    <a:pt x="46346" y="157846"/>
                  </a:lnTo>
                  <a:cubicBezTo>
                    <a:pt x="46346" y="157368"/>
                    <a:pt x="46291" y="156889"/>
                    <a:pt x="46217" y="156410"/>
                  </a:cubicBezTo>
                  <a:cubicBezTo>
                    <a:pt x="45941" y="154735"/>
                    <a:pt x="45205" y="153153"/>
                    <a:pt x="44046" y="151864"/>
                  </a:cubicBezTo>
                  <a:lnTo>
                    <a:pt x="6553" y="110506"/>
                  </a:lnTo>
                  <a:cubicBezTo>
                    <a:pt x="6038" y="109917"/>
                    <a:pt x="5743" y="109163"/>
                    <a:pt x="5743" y="108390"/>
                  </a:cubicBezTo>
                  <a:cubicBezTo>
                    <a:pt x="5762" y="101819"/>
                    <a:pt x="5817" y="76032"/>
                    <a:pt x="5854" y="66627"/>
                  </a:cubicBezTo>
                  <a:cubicBezTo>
                    <a:pt x="5864" y="64206"/>
                    <a:pt x="8087" y="62734"/>
                    <a:pt x="10053" y="62734"/>
                  </a:cubicBezTo>
                  <a:cubicBezTo>
                    <a:pt x="11614" y="62734"/>
                    <a:pt x="13013" y="63662"/>
                    <a:pt x="13013" y="65780"/>
                  </a:cubicBezTo>
                  <a:lnTo>
                    <a:pt x="13013" y="99831"/>
                  </a:lnTo>
                  <a:cubicBezTo>
                    <a:pt x="13013" y="102794"/>
                    <a:pt x="14486" y="105555"/>
                    <a:pt x="16952" y="107212"/>
                  </a:cubicBezTo>
                  <a:lnTo>
                    <a:pt x="39555" y="122415"/>
                  </a:lnTo>
                  <a:cubicBezTo>
                    <a:pt x="41105" y="123463"/>
                    <a:pt x="42834" y="123982"/>
                    <a:pt x="44552" y="123982"/>
                  </a:cubicBezTo>
                  <a:cubicBezTo>
                    <a:pt x="46544" y="123982"/>
                    <a:pt x="48523" y="123283"/>
                    <a:pt x="50193" y="121900"/>
                  </a:cubicBezTo>
                  <a:cubicBezTo>
                    <a:pt x="53304" y="119323"/>
                    <a:pt x="54298" y="115273"/>
                    <a:pt x="52715" y="111555"/>
                  </a:cubicBezTo>
                  <a:cubicBezTo>
                    <a:pt x="52696" y="111519"/>
                    <a:pt x="52696" y="111482"/>
                    <a:pt x="52678" y="111463"/>
                  </a:cubicBezTo>
                  <a:lnTo>
                    <a:pt x="45702" y="96518"/>
                  </a:lnTo>
                  <a:cubicBezTo>
                    <a:pt x="44664" y="93983"/>
                    <a:pt x="47038" y="91971"/>
                    <a:pt x="49257" y="91971"/>
                  </a:cubicBezTo>
                  <a:cubicBezTo>
                    <a:pt x="50421" y="91971"/>
                    <a:pt x="51544" y="92525"/>
                    <a:pt x="52107" y="93849"/>
                  </a:cubicBezTo>
                  <a:lnTo>
                    <a:pt x="55071" y="100567"/>
                  </a:lnTo>
                  <a:cubicBezTo>
                    <a:pt x="55584" y="101728"/>
                    <a:pt x="56544" y="102213"/>
                    <a:pt x="57520" y="102213"/>
                  </a:cubicBezTo>
                  <a:cubicBezTo>
                    <a:pt x="59376" y="102213"/>
                    <a:pt x="61294" y="100456"/>
                    <a:pt x="60316" y="98248"/>
                  </a:cubicBezTo>
                  <a:lnTo>
                    <a:pt x="57371" y="91567"/>
                  </a:lnTo>
                  <a:cubicBezTo>
                    <a:pt x="55881" y="88061"/>
                    <a:pt x="52628" y="86258"/>
                    <a:pt x="49205" y="86258"/>
                  </a:cubicBezTo>
                  <a:cubicBezTo>
                    <a:pt x="47596" y="86258"/>
                    <a:pt x="45950" y="86656"/>
                    <a:pt x="44432" y="87462"/>
                  </a:cubicBezTo>
                  <a:cubicBezTo>
                    <a:pt x="43990" y="86634"/>
                    <a:pt x="43493" y="85824"/>
                    <a:pt x="42941" y="84996"/>
                  </a:cubicBezTo>
                  <a:cubicBezTo>
                    <a:pt x="42003" y="83560"/>
                    <a:pt x="43585" y="79493"/>
                    <a:pt x="45334" y="75646"/>
                  </a:cubicBezTo>
                  <a:cubicBezTo>
                    <a:pt x="47892" y="70032"/>
                    <a:pt x="53248" y="62246"/>
                    <a:pt x="51500" y="55786"/>
                  </a:cubicBezTo>
                  <a:cubicBezTo>
                    <a:pt x="50635" y="52639"/>
                    <a:pt x="48058" y="50669"/>
                    <a:pt x="45168" y="49417"/>
                  </a:cubicBezTo>
                  <a:cubicBezTo>
                    <a:pt x="42371" y="48203"/>
                    <a:pt x="38377" y="48037"/>
                    <a:pt x="35984" y="46086"/>
                  </a:cubicBezTo>
                  <a:cubicBezTo>
                    <a:pt x="34475" y="44853"/>
                    <a:pt x="32082" y="40417"/>
                    <a:pt x="30149" y="36846"/>
                  </a:cubicBezTo>
                  <a:cubicBezTo>
                    <a:pt x="27977" y="32852"/>
                    <a:pt x="25916" y="29024"/>
                    <a:pt x="23836" y="26815"/>
                  </a:cubicBezTo>
                  <a:cubicBezTo>
                    <a:pt x="26799" y="19490"/>
                    <a:pt x="30996" y="12661"/>
                    <a:pt x="36315" y="6606"/>
                  </a:cubicBezTo>
                  <a:cubicBezTo>
                    <a:pt x="36831" y="6017"/>
                    <a:pt x="37364" y="5409"/>
                    <a:pt x="37916" y="4839"/>
                  </a:cubicBezTo>
                  <a:cubicBezTo>
                    <a:pt x="39843" y="2785"/>
                    <a:pt x="37858" y="1"/>
                    <a:pt x="356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36"/>
          <p:cNvGrpSpPr/>
          <p:nvPr/>
        </p:nvGrpSpPr>
        <p:grpSpPr>
          <a:xfrm>
            <a:off x="6407261" y="1442220"/>
            <a:ext cx="477721" cy="477106"/>
            <a:chOff x="1350275" y="399050"/>
            <a:chExt cx="4909775" cy="4903450"/>
          </a:xfrm>
        </p:grpSpPr>
        <p:sp>
          <p:nvSpPr>
            <p:cNvPr id="690" name="Google Shape;690;p36"/>
            <p:cNvSpPr/>
            <p:nvPr/>
          </p:nvSpPr>
          <p:spPr>
            <a:xfrm>
              <a:off x="1350275" y="399050"/>
              <a:ext cx="4909775" cy="4903450"/>
            </a:xfrm>
            <a:custGeom>
              <a:rect b="b" l="l" r="r" t="t"/>
              <a:pathLst>
                <a:path extrusionOk="0" h="196138" w="196391">
                  <a:moveTo>
                    <a:pt x="97073" y="6189"/>
                  </a:moveTo>
                  <a:cubicBezTo>
                    <a:pt x="114172" y="7975"/>
                    <a:pt x="130111" y="14987"/>
                    <a:pt x="143014" y="26436"/>
                  </a:cubicBezTo>
                  <a:cubicBezTo>
                    <a:pt x="139940" y="29933"/>
                    <a:pt x="138081" y="34497"/>
                    <a:pt x="138081" y="39504"/>
                  </a:cubicBezTo>
                  <a:lnTo>
                    <a:pt x="138081" y="123121"/>
                  </a:lnTo>
                  <a:cubicBezTo>
                    <a:pt x="136222" y="125753"/>
                    <a:pt x="133921" y="127355"/>
                    <a:pt x="131621" y="129508"/>
                  </a:cubicBezTo>
                  <a:cubicBezTo>
                    <a:pt x="129338" y="131625"/>
                    <a:pt x="127479" y="133502"/>
                    <a:pt x="124516" y="134754"/>
                  </a:cubicBezTo>
                  <a:cubicBezTo>
                    <a:pt x="123034" y="135389"/>
                    <a:pt x="121290" y="135927"/>
                    <a:pt x="119627" y="135927"/>
                  </a:cubicBezTo>
                  <a:cubicBezTo>
                    <a:pt x="117964" y="135927"/>
                    <a:pt x="116381" y="135389"/>
                    <a:pt x="115221" y="133870"/>
                  </a:cubicBezTo>
                  <a:cubicBezTo>
                    <a:pt x="111945" y="129619"/>
                    <a:pt x="112019" y="117876"/>
                    <a:pt x="112092" y="107513"/>
                  </a:cubicBezTo>
                  <a:cubicBezTo>
                    <a:pt x="112184" y="94335"/>
                    <a:pt x="112258" y="82960"/>
                    <a:pt x="107067" y="78322"/>
                  </a:cubicBezTo>
                  <a:cubicBezTo>
                    <a:pt x="105374" y="76817"/>
                    <a:pt x="103320" y="76345"/>
                    <a:pt x="101171" y="76345"/>
                  </a:cubicBezTo>
                  <a:cubicBezTo>
                    <a:pt x="98508" y="76345"/>
                    <a:pt x="95699" y="77070"/>
                    <a:pt x="93245" y="77457"/>
                  </a:cubicBezTo>
                  <a:cubicBezTo>
                    <a:pt x="87955" y="78305"/>
                    <a:pt x="83371" y="78939"/>
                    <a:pt x="79446" y="78939"/>
                  </a:cubicBezTo>
                  <a:cubicBezTo>
                    <a:pt x="72472" y="78939"/>
                    <a:pt x="67574" y="76939"/>
                    <a:pt x="64476" y="70591"/>
                  </a:cubicBezTo>
                  <a:cubicBezTo>
                    <a:pt x="61550" y="64573"/>
                    <a:pt x="61642" y="58535"/>
                    <a:pt x="64771" y="52664"/>
                  </a:cubicBezTo>
                  <a:cubicBezTo>
                    <a:pt x="67532" y="47437"/>
                    <a:pt x="72593" y="42486"/>
                    <a:pt x="79385" y="38344"/>
                  </a:cubicBezTo>
                  <a:cubicBezTo>
                    <a:pt x="91110" y="31203"/>
                    <a:pt x="95711" y="12963"/>
                    <a:pt x="97073" y="6189"/>
                  </a:cubicBezTo>
                  <a:close/>
                  <a:moveTo>
                    <a:pt x="88449" y="1"/>
                  </a:moveTo>
                  <a:cubicBezTo>
                    <a:pt x="75742" y="1"/>
                    <a:pt x="63446" y="2634"/>
                    <a:pt x="51924" y="7883"/>
                  </a:cubicBezTo>
                  <a:cubicBezTo>
                    <a:pt x="48993" y="9219"/>
                    <a:pt x="50443" y="13387"/>
                    <a:pt x="53107" y="13387"/>
                  </a:cubicBezTo>
                  <a:cubicBezTo>
                    <a:pt x="53488" y="13387"/>
                    <a:pt x="53895" y="13301"/>
                    <a:pt x="54316" y="13110"/>
                  </a:cubicBezTo>
                  <a:cubicBezTo>
                    <a:pt x="65015" y="8226"/>
                    <a:pt x="76444" y="5741"/>
                    <a:pt x="88282" y="5741"/>
                  </a:cubicBezTo>
                  <a:cubicBezTo>
                    <a:pt x="88623" y="5741"/>
                    <a:pt x="88964" y="5744"/>
                    <a:pt x="89306" y="5748"/>
                  </a:cubicBezTo>
                  <a:cubicBezTo>
                    <a:pt x="89968" y="5766"/>
                    <a:pt x="90613" y="5766"/>
                    <a:pt x="91275" y="5803"/>
                  </a:cubicBezTo>
                  <a:cubicBezTo>
                    <a:pt x="89895" y="12319"/>
                    <a:pt x="85717" y="27743"/>
                    <a:pt x="76403" y="33448"/>
                  </a:cubicBezTo>
                  <a:cubicBezTo>
                    <a:pt x="58826" y="44161"/>
                    <a:pt x="52439" y="58977"/>
                    <a:pt x="59323" y="73094"/>
                  </a:cubicBezTo>
                  <a:cubicBezTo>
                    <a:pt x="63787" y="82292"/>
                    <a:pt x="71367" y="84699"/>
                    <a:pt x="79643" y="84699"/>
                  </a:cubicBezTo>
                  <a:cubicBezTo>
                    <a:pt x="84401" y="84699"/>
                    <a:pt x="89389" y="83903"/>
                    <a:pt x="94146" y="83144"/>
                  </a:cubicBezTo>
                  <a:cubicBezTo>
                    <a:pt x="95646" y="82900"/>
                    <a:pt x="98575" y="81951"/>
                    <a:pt x="100837" y="81951"/>
                  </a:cubicBezTo>
                  <a:cubicBezTo>
                    <a:pt x="101822" y="81951"/>
                    <a:pt x="102680" y="82132"/>
                    <a:pt x="103239" y="82629"/>
                  </a:cubicBezTo>
                  <a:cubicBezTo>
                    <a:pt x="106497" y="85518"/>
                    <a:pt x="106423" y="97703"/>
                    <a:pt x="106350" y="107476"/>
                  </a:cubicBezTo>
                  <a:cubicBezTo>
                    <a:pt x="106257" y="119864"/>
                    <a:pt x="106184" y="131551"/>
                    <a:pt x="110656" y="137386"/>
                  </a:cubicBezTo>
                  <a:cubicBezTo>
                    <a:pt x="112915" y="140332"/>
                    <a:pt x="116254" y="141642"/>
                    <a:pt x="119752" y="141642"/>
                  </a:cubicBezTo>
                  <a:cubicBezTo>
                    <a:pt x="120843" y="141642"/>
                    <a:pt x="121949" y="141515"/>
                    <a:pt x="123044" y="141270"/>
                  </a:cubicBezTo>
                  <a:lnTo>
                    <a:pt x="123044" y="141270"/>
                  </a:lnTo>
                  <a:cubicBezTo>
                    <a:pt x="119694" y="148411"/>
                    <a:pt x="118608" y="156546"/>
                    <a:pt x="119970" y="164314"/>
                  </a:cubicBezTo>
                  <a:cubicBezTo>
                    <a:pt x="110104" y="168400"/>
                    <a:pt x="99429" y="170553"/>
                    <a:pt x="88441" y="170553"/>
                  </a:cubicBezTo>
                  <a:lnTo>
                    <a:pt x="87502" y="170553"/>
                  </a:lnTo>
                  <a:cubicBezTo>
                    <a:pt x="70201" y="170351"/>
                    <a:pt x="53764" y="164866"/>
                    <a:pt x="40052" y="154890"/>
                  </a:cubicBezTo>
                  <a:cubicBezTo>
                    <a:pt x="40530" y="152626"/>
                    <a:pt x="42942" y="138877"/>
                    <a:pt x="33757" y="124557"/>
                  </a:cubicBezTo>
                  <a:cubicBezTo>
                    <a:pt x="33278" y="123821"/>
                    <a:pt x="33039" y="122035"/>
                    <a:pt x="34622" y="117857"/>
                  </a:cubicBezTo>
                  <a:cubicBezTo>
                    <a:pt x="35455" y="115664"/>
                    <a:pt x="33575" y="114039"/>
                    <a:pt x="31763" y="114039"/>
                  </a:cubicBezTo>
                  <a:cubicBezTo>
                    <a:pt x="30731" y="114039"/>
                    <a:pt x="29722" y="114566"/>
                    <a:pt x="29248" y="115814"/>
                  </a:cubicBezTo>
                  <a:cubicBezTo>
                    <a:pt x="27886" y="119440"/>
                    <a:pt x="26597" y="124060"/>
                    <a:pt x="28916" y="127668"/>
                  </a:cubicBezTo>
                  <a:cubicBezTo>
                    <a:pt x="34898" y="136981"/>
                    <a:pt x="35174" y="146129"/>
                    <a:pt x="34806" y="150749"/>
                  </a:cubicBezTo>
                  <a:cubicBezTo>
                    <a:pt x="32984" y="149166"/>
                    <a:pt x="31217" y="147509"/>
                    <a:pt x="29505" y="145779"/>
                  </a:cubicBezTo>
                  <a:cubicBezTo>
                    <a:pt x="14118" y="130042"/>
                    <a:pt x="5762" y="109262"/>
                    <a:pt x="6001" y="87249"/>
                  </a:cubicBezTo>
                  <a:cubicBezTo>
                    <a:pt x="6093" y="79058"/>
                    <a:pt x="7418" y="70923"/>
                    <a:pt x="9885" y="63155"/>
                  </a:cubicBezTo>
                  <a:cubicBezTo>
                    <a:pt x="11320" y="65382"/>
                    <a:pt x="12940" y="68438"/>
                    <a:pt x="14431" y="71254"/>
                  </a:cubicBezTo>
                  <a:cubicBezTo>
                    <a:pt x="17247" y="76610"/>
                    <a:pt x="19916" y="81672"/>
                    <a:pt x="22585" y="83899"/>
                  </a:cubicBezTo>
                  <a:cubicBezTo>
                    <a:pt x="24425" y="85445"/>
                    <a:pt x="27113" y="86273"/>
                    <a:pt x="29965" y="87138"/>
                  </a:cubicBezTo>
                  <a:cubicBezTo>
                    <a:pt x="38082" y="89641"/>
                    <a:pt x="39168" y="91243"/>
                    <a:pt x="38322" y="94758"/>
                  </a:cubicBezTo>
                  <a:cubicBezTo>
                    <a:pt x="37954" y="96267"/>
                    <a:pt x="37365" y="97979"/>
                    <a:pt x="36518" y="100022"/>
                  </a:cubicBezTo>
                  <a:cubicBezTo>
                    <a:pt x="35586" y="102232"/>
                    <a:pt x="37491" y="103938"/>
                    <a:pt x="39336" y="103938"/>
                  </a:cubicBezTo>
                  <a:cubicBezTo>
                    <a:pt x="40334" y="103938"/>
                    <a:pt x="41315" y="103438"/>
                    <a:pt x="41819" y="102249"/>
                  </a:cubicBezTo>
                  <a:cubicBezTo>
                    <a:pt x="42776" y="99930"/>
                    <a:pt x="43475" y="97924"/>
                    <a:pt x="43899" y="96102"/>
                  </a:cubicBezTo>
                  <a:cubicBezTo>
                    <a:pt x="45997" y="87488"/>
                    <a:pt x="38635" y="83807"/>
                    <a:pt x="31659" y="81653"/>
                  </a:cubicBezTo>
                  <a:cubicBezTo>
                    <a:pt x="29468" y="80991"/>
                    <a:pt x="27223" y="80291"/>
                    <a:pt x="26266" y="79500"/>
                  </a:cubicBezTo>
                  <a:cubicBezTo>
                    <a:pt x="24462" y="77990"/>
                    <a:pt x="21830" y="72984"/>
                    <a:pt x="19511" y="68585"/>
                  </a:cubicBezTo>
                  <a:cubicBezTo>
                    <a:pt x="16989" y="63800"/>
                    <a:pt x="14597" y="59272"/>
                    <a:pt x="12204" y="56750"/>
                  </a:cubicBezTo>
                  <a:cubicBezTo>
                    <a:pt x="13271" y="54173"/>
                    <a:pt x="14449" y="51652"/>
                    <a:pt x="15756" y="49204"/>
                  </a:cubicBezTo>
                  <a:cubicBezTo>
                    <a:pt x="21812" y="37958"/>
                    <a:pt x="30518" y="28111"/>
                    <a:pt x="40991" y="20748"/>
                  </a:cubicBezTo>
                  <a:cubicBezTo>
                    <a:pt x="43458" y="19008"/>
                    <a:pt x="41668" y="15512"/>
                    <a:pt x="39276" y="15512"/>
                  </a:cubicBezTo>
                  <a:cubicBezTo>
                    <a:pt x="38759" y="15512"/>
                    <a:pt x="38214" y="15676"/>
                    <a:pt x="37677" y="16055"/>
                  </a:cubicBezTo>
                  <a:cubicBezTo>
                    <a:pt x="26487" y="23933"/>
                    <a:pt x="17155" y="34461"/>
                    <a:pt x="10695" y="46480"/>
                  </a:cubicBezTo>
                  <a:cubicBezTo>
                    <a:pt x="4032" y="58904"/>
                    <a:pt x="406" y="72984"/>
                    <a:pt x="258" y="87175"/>
                  </a:cubicBezTo>
                  <a:cubicBezTo>
                    <a:pt x="1" y="110734"/>
                    <a:pt x="8928" y="132969"/>
                    <a:pt x="25401" y="149791"/>
                  </a:cubicBezTo>
                  <a:cubicBezTo>
                    <a:pt x="41874" y="166614"/>
                    <a:pt x="63906" y="176038"/>
                    <a:pt x="87447" y="176296"/>
                  </a:cubicBezTo>
                  <a:lnTo>
                    <a:pt x="88441" y="176296"/>
                  </a:lnTo>
                  <a:cubicBezTo>
                    <a:pt x="99907" y="176296"/>
                    <a:pt x="111061" y="174105"/>
                    <a:pt x="121405" y="169927"/>
                  </a:cubicBezTo>
                  <a:cubicBezTo>
                    <a:pt x="126559" y="185149"/>
                    <a:pt x="140971" y="196137"/>
                    <a:pt x="157886" y="196137"/>
                  </a:cubicBezTo>
                  <a:cubicBezTo>
                    <a:pt x="168727" y="196137"/>
                    <a:pt x="179108" y="191536"/>
                    <a:pt x="186396" y="183511"/>
                  </a:cubicBezTo>
                  <a:cubicBezTo>
                    <a:pt x="188282" y="181444"/>
                    <a:pt x="186299" y="178708"/>
                    <a:pt x="184138" y="178708"/>
                  </a:cubicBezTo>
                  <a:cubicBezTo>
                    <a:pt x="183452" y="178708"/>
                    <a:pt x="182748" y="178984"/>
                    <a:pt x="182145" y="179646"/>
                  </a:cubicBezTo>
                  <a:cubicBezTo>
                    <a:pt x="175942" y="186474"/>
                    <a:pt x="167107" y="190395"/>
                    <a:pt x="157886" y="190395"/>
                  </a:cubicBezTo>
                  <a:cubicBezTo>
                    <a:pt x="139830" y="190395"/>
                    <a:pt x="125142" y="175688"/>
                    <a:pt x="125142" y="157632"/>
                  </a:cubicBezTo>
                  <a:cubicBezTo>
                    <a:pt x="125142" y="145595"/>
                    <a:pt x="131731" y="134551"/>
                    <a:pt x="142314" y="128827"/>
                  </a:cubicBezTo>
                  <a:cubicBezTo>
                    <a:pt x="143253" y="128312"/>
                    <a:pt x="143824" y="127355"/>
                    <a:pt x="143824" y="126287"/>
                  </a:cubicBezTo>
                  <a:lnTo>
                    <a:pt x="143824" y="118833"/>
                  </a:lnTo>
                  <a:lnTo>
                    <a:pt x="145922" y="118833"/>
                  </a:lnTo>
                  <a:cubicBezTo>
                    <a:pt x="149603" y="118833"/>
                    <a:pt x="149622" y="113090"/>
                    <a:pt x="145922" y="113090"/>
                  </a:cubicBezTo>
                  <a:lnTo>
                    <a:pt x="143824" y="113090"/>
                  </a:lnTo>
                  <a:lnTo>
                    <a:pt x="143824" y="105268"/>
                  </a:lnTo>
                  <a:lnTo>
                    <a:pt x="145922" y="105268"/>
                  </a:lnTo>
                  <a:cubicBezTo>
                    <a:pt x="149603" y="105268"/>
                    <a:pt x="149622" y="99525"/>
                    <a:pt x="145922" y="99525"/>
                  </a:cubicBezTo>
                  <a:lnTo>
                    <a:pt x="143824" y="99525"/>
                  </a:lnTo>
                  <a:lnTo>
                    <a:pt x="143824" y="91703"/>
                  </a:lnTo>
                  <a:lnTo>
                    <a:pt x="145922" y="91703"/>
                  </a:lnTo>
                  <a:cubicBezTo>
                    <a:pt x="149603" y="91703"/>
                    <a:pt x="149622" y="85960"/>
                    <a:pt x="145922" y="85960"/>
                  </a:cubicBezTo>
                  <a:lnTo>
                    <a:pt x="143824" y="85960"/>
                  </a:lnTo>
                  <a:lnTo>
                    <a:pt x="143824" y="78138"/>
                  </a:lnTo>
                  <a:lnTo>
                    <a:pt x="145922" y="78138"/>
                  </a:lnTo>
                  <a:cubicBezTo>
                    <a:pt x="149603" y="78138"/>
                    <a:pt x="149622" y="72377"/>
                    <a:pt x="145922" y="72377"/>
                  </a:cubicBezTo>
                  <a:lnTo>
                    <a:pt x="143824" y="72377"/>
                  </a:lnTo>
                  <a:lnTo>
                    <a:pt x="143824" y="64554"/>
                  </a:lnTo>
                  <a:lnTo>
                    <a:pt x="145922" y="64554"/>
                  </a:lnTo>
                  <a:cubicBezTo>
                    <a:pt x="149603" y="64554"/>
                    <a:pt x="149622" y="58812"/>
                    <a:pt x="145922" y="58812"/>
                  </a:cubicBezTo>
                  <a:lnTo>
                    <a:pt x="143824" y="58812"/>
                  </a:lnTo>
                  <a:lnTo>
                    <a:pt x="143824" y="50989"/>
                  </a:lnTo>
                  <a:lnTo>
                    <a:pt x="145922" y="50989"/>
                  </a:lnTo>
                  <a:cubicBezTo>
                    <a:pt x="149603" y="50989"/>
                    <a:pt x="149622" y="45246"/>
                    <a:pt x="145922" y="45246"/>
                  </a:cubicBezTo>
                  <a:lnTo>
                    <a:pt x="143824" y="45246"/>
                  </a:lnTo>
                  <a:lnTo>
                    <a:pt x="143824" y="39504"/>
                  </a:lnTo>
                  <a:cubicBezTo>
                    <a:pt x="143824" y="31865"/>
                    <a:pt x="150247" y="25442"/>
                    <a:pt x="157886" y="25442"/>
                  </a:cubicBezTo>
                  <a:cubicBezTo>
                    <a:pt x="165543" y="25442"/>
                    <a:pt x="171966" y="31865"/>
                    <a:pt x="171966" y="39504"/>
                  </a:cubicBezTo>
                  <a:lnTo>
                    <a:pt x="171966" y="45246"/>
                  </a:lnTo>
                  <a:lnTo>
                    <a:pt x="169868" y="45246"/>
                  </a:lnTo>
                  <a:cubicBezTo>
                    <a:pt x="166168" y="45246"/>
                    <a:pt x="166168" y="50989"/>
                    <a:pt x="169868" y="50989"/>
                  </a:cubicBezTo>
                  <a:lnTo>
                    <a:pt x="171966" y="50989"/>
                  </a:lnTo>
                  <a:lnTo>
                    <a:pt x="171966" y="58812"/>
                  </a:lnTo>
                  <a:lnTo>
                    <a:pt x="169868" y="58812"/>
                  </a:lnTo>
                  <a:cubicBezTo>
                    <a:pt x="168285" y="58812"/>
                    <a:pt x="166997" y="60100"/>
                    <a:pt x="166997" y="61683"/>
                  </a:cubicBezTo>
                  <a:cubicBezTo>
                    <a:pt x="166997" y="63284"/>
                    <a:pt x="168285" y="64554"/>
                    <a:pt x="169868" y="64554"/>
                  </a:cubicBezTo>
                  <a:lnTo>
                    <a:pt x="171966" y="64554"/>
                  </a:lnTo>
                  <a:lnTo>
                    <a:pt x="171966" y="72377"/>
                  </a:lnTo>
                  <a:lnTo>
                    <a:pt x="169868" y="72377"/>
                  </a:lnTo>
                  <a:cubicBezTo>
                    <a:pt x="166168" y="72377"/>
                    <a:pt x="166168" y="78138"/>
                    <a:pt x="169868" y="78138"/>
                  </a:cubicBezTo>
                  <a:lnTo>
                    <a:pt x="171966" y="78138"/>
                  </a:lnTo>
                  <a:lnTo>
                    <a:pt x="171966" y="85960"/>
                  </a:lnTo>
                  <a:lnTo>
                    <a:pt x="169868" y="85960"/>
                  </a:lnTo>
                  <a:cubicBezTo>
                    <a:pt x="166168" y="85960"/>
                    <a:pt x="166168" y="91703"/>
                    <a:pt x="169868" y="91703"/>
                  </a:cubicBezTo>
                  <a:lnTo>
                    <a:pt x="171966" y="91703"/>
                  </a:lnTo>
                  <a:lnTo>
                    <a:pt x="171966" y="99525"/>
                  </a:lnTo>
                  <a:lnTo>
                    <a:pt x="169868" y="99525"/>
                  </a:lnTo>
                  <a:cubicBezTo>
                    <a:pt x="166168" y="99525"/>
                    <a:pt x="166168" y="105268"/>
                    <a:pt x="169868" y="105268"/>
                  </a:cubicBezTo>
                  <a:lnTo>
                    <a:pt x="171966" y="105268"/>
                  </a:lnTo>
                  <a:lnTo>
                    <a:pt x="171966" y="113090"/>
                  </a:lnTo>
                  <a:lnTo>
                    <a:pt x="169868" y="113090"/>
                  </a:lnTo>
                  <a:cubicBezTo>
                    <a:pt x="166168" y="113090"/>
                    <a:pt x="166168" y="118833"/>
                    <a:pt x="169868" y="118833"/>
                  </a:cubicBezTo>
                  <a:lnTo>
                    <a:pt x="171966" y="118833"/>
                  </a:lnTo>
                  <a:lnTo>
                    <a:pt x="171966" y="126287"/>
                  </a:lnTo>
                  <a:cubicBezTo>
                    <a:pt x="171966" y="127355"/>
                    <a:pt x="172537" y="128312"/>
                    <a:pt x="173475" y="128827"/>
                  </a:cubicBezTo>
                  <a:cubicBezTo>
                    <a:pt x="184059" y="134551"/>
                    <a:pt x="190648" y="145595"/>
                    <a:pt x="190648" y="157632"/>
                  </a:cubicBezTo>
                  <a:cubicBezTo>
                    <a:pt x="190648" y="160945"/>
                    <a:pt x="190151" y="164203"/>
                    <a:pt x="189194" y="167314"/>
                  </a:cubicBezTo>
                  <a:cubicBezTo>
                    <a:pt x="188516" y="169494"/>
                    <a:pt x="190327" y="170967"/>
                    <a:pt x="192079" y="170967"/>
                  </a:cubicBezTo>
                  <a:cubicBezTo>
                    <a:pt x="193181" y="170967"/>
                    <a:pt x="194259" y="170383"/>
                    <a:pt x="194679" y="169025"/>
                  </a:cubicBezTo>
                  <a:cubicBezTo>
                    <a:pt x="195820" y="165344"/>
                    <a:pt x="196391" y="161516"/>
                    <a:pt x="196391" y="157632"/>
                  </a:cubicBezTo>
                  <a:cubicBezTo>
                    <a:pt x="196391" y="144067"/>
                    <a:pt x="189268" y="131570"/>
                    <a:pt x="177709" y="124631"/>
                  </a:cubicBezTo>
                  <a:lnTo>
                    <a:pt x="177709" y="39522"/>
                  </a:lnTo>
                  <a:cubicBezTo>
                    <a:pt x="177709" y="28589"/>
                    <a:pt x="168819" y="19699"/>
                    <a:pt x="157886" y="19699"/>
                  </a:cubicBezTo>
                  <a:cubicBezTo>
                    <a:pt x="154057" y="19699"/>
                    <a:pt x="150468" y="20785"/>
                    <a:pt x="147450" y="22681"/>
                  </a:cubicBezTo>
                  <a:cubicBezTo>
                    <a:pt x="131473" y="8251"/>
                    <a:pt x="111061" y="244"/>
                    <a:pt x="89361" y="5"/>
                  </a:cubicBezTo>
                  <a:cubicBezTo>
                    <a:pt x="89057" y="2"/>
                    <a:pt x="88753" y="1"/>
                    <a:pt x="884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4919175" y="1318200"/>
              <a:ext cx="756950" cy="3406800"/>
            </a:xfrm>
            <a:custGeom>
              <a:rect b="b" l="l" r="r" t="t"/>
              <a:pathLst>
                <a:path extrusionOk="0" h="136272" w="30278">
                  <a:moveTo>
                    <a:pt x="15130" y="111755"/>
                  </a:moveTo>
                  <a:cubicBezTo>
                    <a:pt x="20320" y="111755"/>
                    <a:pt x="24517" y="115970"/>
                    <a:pt x="24517" y="121142"/>
                  </a:cubicBezTo>
                  <a:cubicBezTo>
                    <a:pt x="24517" y="126314"/>
                    <a:pt x="20320" y="130529"/>
                    <a:pt x="15130" y="130529"/>
                  </a:cubicBezTo>
                  <a:cubicBezTo>
                    <a:pt x="9958" y="130529"/>
                    <a:pt x="5743" y="126314"/>
                    <a:pt x="5743" y="121142"/>
                  </a:cubicBezTo>
                  <a:cubicBezTo>
                    <a:pt x="5743" y="115970"/>
                    <a:pt x="9958" y="111755"/>
                    <a:pt x="15130" y="111755"/>
                  </a:cubicBezTo>
                  <a:close/>
                  <a:moveTo>
                    <a:pt x="15139" y="0"/>
                  </a:moveTo>
                  <a:cubicBezTo>
                    <a:pt x="13699" y="0"/>
                    <a:pt x="12258" y="925"/>
                    <a:pt x="12258" y="2775"/>
                  </a:cubicBezTo>
                  <a:lnTo>
                    <a:pt x="12258" y="106289"/>
                  </a:lnTo>
                  <a:cubicBezTo>
                    <a:pt x="5283" y="107633"/>
                    <a:pt x="0" y="113780"/>
                    <a:pt x="0" y="121142"/>
                  </a:cubicBezTo>
                  <a:cubicBezTo>
                    <a:pt x="0" y="129480"/>
                    <a:pt x="6792" y="136272"/>
                    <a:pt x="15130" y="136272"/>
                  </a:cubicBezTo>
                  <a:cubicBezTo>
                    <a:pt x="23486" y="136272"/>
                    <a:pt x="30278" y="129480"/>
                    <a:pt x="30278" y="121142"/>
                  </a:cubicBezTo>
                  <a:cubicBezTo>
                    <a:pt x="30278" y="113780"/>
                    <a:pt x="24977" y="107633"/>
                    <a:pt x="18019" y="106289"/>
                  </a:cubicBezTo>
                  <a:lnTo>
                    <a:pt x="18019" y="2775"/>
                  </a:lnTo>
                  <a:cubicBezTo>
                    <a:pt x="18019" y="925"/>
                    <a:pt x="16579" y="0"/>
                    <a:pt x="151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36"/>
          <p:cNvGrpSpPr/>
          <p:nvPr/>
        </p:nvGrpSpPr>
        <p:grpSpPr>
          <a:xfrm>
            <a:off x="3536822" y="1419331"/>
            <a:ext cx="522530" cy="522884"/>
            <a:chOff x="1197350" y="238125"/>
            <a:chExt cx="5214875" cy="5218400"/>
          </a:xfrm>
        </p:grpSpPr>
        <p:sp>
          <p:nvSpPr>
            <p:cNvPr id="693" name="Google Shape;693;p36"/>
            <p:cNvSpPr/>
            <p:nvPr/>
          </p:nvSpPr>
          <p:spPr>
            <a:xfrm>
              <a:off x="1197350" y="1223975"/>
              <a:ext cx="5214875" cy="4232550"/>
            </a:xfrm>
            <a:custGeom>
              <a:rect b="b" l="l" r="r" t="t"/>
              <a:pathLst>
                <a:path extrusionOk="0" h="169302" w="208595">
                  <a:moveTo>
                    <a:pt x="47548" y="49802"/>
                  </a:moveTo>
                  <a:cubicBezTo>
                    <a:pt x="48283" y="51052"/>
                    <a:pt x="49067" y="52498"/>
                    <a:pt x="49704" y="53675"/>
                  </a:cubicBezTo>
                  <a:cubicBezTo>
                    <a:pt x="51959" y="57792"/>
                    <a:pt x="53871" y="61346"/>
                    <a:pt x="55954" y="63062"/>
                  </a:cubicBezTo>
                  <a:cubicBezTo>
                    <a:pt x="57449" y="64287"/>
                    <a:pt x="59508" y="64875"/>
                    <a:pt x="61665" y="65537"/>
                  </a:cubicBezTo>
                  <a:cubicBezTo>
                    <a:pt x="67204" y="67179"/>
                    <a:pt x="67522" y="67939"/>
                    <a:pt x="67081" y="69826"/>
                  </a:cubicBezTo>
                  <a:cubicBezTo>
                    <a:pt x="66468" y="72473"/>
                    <a:pt x="64973" y="75659"/>
                    <a:pt x="63503" y="78723"/>
                  </a:cubicBezTo>
                  <a:cubicBezTo>
                    <a:pt x="60635" y="84703"/>
                    <a:pt x="57939" y="90364"/>
                    <a:pt x="60635" y="94506"/>
                  </a:cubicBezTo>
                  <a:cubicBezTo>
                    <a:pt x="61714" y="96075"/>
                    <a:pt x="62473" y="97668"/>
                    <a:pt x="63086" y="99188"/>
                  </a:cubicBezTo>
                  <a:cubicBezTo>
                    <a:pt x="61248" y="99604"/>
                    <a:pt x="59410" y="99996"/>
                    <a:pt x="57572" y="100487"/>
                  </a:cubicBezTo>
                  <a:cubicBezTo>
                    <a:pt x="50072" y="90610"/>
                    <a:pt x="45587" y="78306"/>
                    <a:pt x="45587" y="64875"/>
                  </a:cubicBezTo>
                  <a:cubicBezTo>
                    <a:pt x="45587" y="59753"/>
                    <a:pt x="46298" y="54680"/>
                    <a:pt x="47548" y="49802"/>
                  </a:cubicBezTo>
                  <a:close/>
                  <a:moveTo>
                    <a:pt x="161293" y="51837"/>
                  </a:moveTo>
                  <a:cubicBezTo>
                    <a:pt x="162224" y="56028"/>
                    <a:pt x="162763" y="60390"/>
                    <a:pt x="162763" y="64851"/>
                  </a:cubicBezTo>
                  <a:cubicBezTo>
                    <a:pt x="162763" y="78233"/>
                    <a:pt x="158278" y="90585"/>
                    <a:pt x="150730" y="100487"/>
                  </a:cubicBezTo>
                  <a:cubicBezTo>
                    <a:pt x="147176" y="99604"/>
                    <a:pt x="143597" y="98820"/>
                    <a:pt x="139970" y="98134"/>
                  </a:cubicBezTo>
                  <a:cubicBezTo>
                    <a:pt x="145436" y="93060"/>
                    <a:pt x="149455" y="85732"/>
                    <a:pt x="148450" y="79581"/>
                  </a:cubicBezTo>
                  <a:cubicBezTo>
                    <a:pt x="147225" y="72105"/>
                    <a:pt x="146416" y="67179"/>
                    <a:pt x="148132" y="63209"/>
                  </a:cubicBezTo>
                  <a:cubicBezTo>
                    <a:pt x="149700" y="59581"/>
                    <a:pt x="153622" y="56199"/>
                    <a:pt x="161293" y="51837"/>
                  </a:cubicBezTo>
                  <a:close/>
                  <a:moveTo>
                    <a:pt x="104163" y="1"/>
                  </a:moveTo>
                  <a:cubicBezTo>
                    <a:pt x="94727" y="1"/>
                    <a:pt x="85634" y="2010"/>
                    <a:pt x="77154" y="5907"/>
                  </a:cubicBezTo>
                  <a:cubicBezTo>
                    <a:pt x="74053" y="7340"/>
                    <a:pt x="75599" y="11778"/>
                    <a:pt x="78421" y="11778"/>
                  </a:cubicBezTo>
                  <a:cubicBezTo>
                    <a:pt x="78833" y="11778"/>
                    <a:pt x="79272" y="11683"/>
                    <a:pt x="79728" y="11471"/>
                  </a:cubicBezTo>
                  <a:cubicBezTo>
                    <a:pt x="87448" y="7917"/>
                    <a:pt x="95634" y="6128"/>
                    <a:pt x="104163" y="6128"/>
                  </a:cubicBezTo>
                  <a:lnTo>
                    <a:pt x="104408" y="6128"/>
                  </a:lnTo>
                  <a:cubicBezTo>
                    <a:pt x="103134" y="11863"/>
                    <a:pt x="100070" y="21054"/>
                    <a:pt x="94531" y="24460"/>
                  </a:cubicBezTo>
                  <a:cubicBezTo>
                    <a:pt x="81443" y="32671"/>
                    <a:pt x="76836" y="43920"/>
                    <a:pt x="82129" y="54606"/>
                  </a:cubicBezTo>
                  <a:cubicBezTo>
                    <a:pt x="84629" y="59581"/>
                    <a:pt x="88649" y="62473"/>
                    <a:pt x="94163" y="63209"/>
                  </a:cubicBezTo>
                  <a:cubicBezTo>
                    <a:pt x="95228" y="63354"/>
                    <a:pt x="96321" y="63417"/>
                    <a:pt x="97433" y="63417"/>
                  </a:cubicBezTo>
                  <a:cubicBezTo>
                    <a:pt x="101002" y="63417"/>
                    <a:pt x="104764" y="62772"/>
                    <a:pt x="108427" y="62155"/>
                  </a:cubicBezTo>
                  <a:cubicBezTo>
                    <a:pt x="110119" y="61861"/>
                    <a:pt x="111834" y="61591"/>
                    <a:pt x="113501" y="61346"/>
                  </a:cubicBezTo>
                  <a:cubicBezTo>
                    <a:pt x="113573" y="61338"/>
                    <a:pt x="113652" y="61328"/>
                    <a:pt x="113736" y="61328"/>
                  </a:cubicBezTo>
                  <a:cubicBezTo>
                    <a:pt x="114161" y="61328"/>
                    <a:pt x="114717" y="61587"/>
                    <a:pt x="115290" y="63674"/>
                  </a:cubicBezTo>
                  <a:cubicBezTo>
                    <a:pt x="115705" y="65162"/>
                    <a:pt x="116878" y="65804"/>
                    <a:pt x="118079" y="65804"/>
                  </a:cubicBezTo>
                  <a:cubicBezTo>
                    <a:pt x="119926" y="65804"/>
                    <a:pt x="121840" y="64285"/>
                    <a:pt x="121172" y="61983"/>
                  </a:cubicBezTo>
                  <a:cubicBezTo>
                    <a:pt x="119549" y="56336"/>
                    <a:pt x="116188" y="55218"/>
                    <a:pt x="113781" y="55218"/>
                  </a:cubicBezTo>
                  <a:cubicBezTo>
                    <a:pt x="113389" y="55218"/>
                    <a:pt x="113022" y="55248"/>
                    <a:pt x="112692" y="55292"/>
                  </a:cubicBezTo>
                  <a:cubicBezTo>
                    <a:pt x="110927" y="55537"/>
                    <a:pt x="109138" y="55832"/>
                    <a:pt x="107423" y="56150"/>
                  </a:cubicBezTo>
                  <a:cubicBezTo>
                    <a:pt x="103518" y="56812"/>
                    <a:pt x="100175" y="57328"/>
                    <a:pt x="97351" y="57328"/>
                  </a:cubicBezTo>
                  <a:cubicBezTo>
                    <a:pt x="92855" y="57328"/>
                    <a:pt x="89676" y="56020"/>
                    <a:pt x="87644" y="51910"/>
                  </a:cubicBezTo>
                  <a:cubicBezTo>
                    <a:pt x="82228" y="41028"/>
                    <a:pt x="92938" y="32744"/>
                    <a:pt x="97791" y="29681"/>
                  </a:cubicBezTo>
                  <a:cubicBezTo>
                    <a:pt x="106075" y="24509"/>
                    <a:pt x="109457" y="12083"/>
                    <a:pt x="110609" y="6495"/>
                  </a:cubicBezTo>
                  <a:cubicBezTo>
                    <a:pt x="133426" y="8971"/>
                    <a:pt x="152372" y="24705"/>
                    <a:pt x="159626" y="45832"/>
                  </a:cubicBezTo>
                  <a:cubicBezTo>
                    <a:pt x="149700" y="51297"/>
                    <a:pt x="144847" y="55587"/>
                    <a:pt x="142544" y="60758"/>
                  </a:cubicBezTo>
                  <a:cubicBezTo>
                    <a:pt x="140044" y="66395"/>
                    <a:pt x="141024" y="72351"/>
                    <a:pt x="142421" y="80585"/>
                  </a:cubicBezTo>
                  <a:cubicBezTo>
                    <a:pt x="143279" y="85732"/>
                    <a:pt x="137397" y="93477"/>
                    <a:pt x="131686" y="96786"/>
                  </a:cubicBezTo>
                  <a:cubicBezTo>
                    <a:pt x="129113" y="96418"/>
                    <a:pt x="126515" y="96075"/>
                    <a:pt x="123941" y="95805"/>
                  </a:cubicBezTo>
                  <a:cubicBezTo>
                    <a:pt x="122520" y="92178"/>
                    <a:pt x="122471" y="84948"/>
                    <a:pt x="122471" y="79973"/>
                  </a:cubicBezTo>
                  <a:cubicBezTo>
                    <a:pt x="122471" y="78015"/>
                    <a:pt x="120944" y="77029"/>
                    <a:pt x="119414" y="77029"/>
                  </a:cubicBezTo>
                  <a:cubicBezTo>
                    <a:pt x="117880" y="77029"/>
                    <a:pt x="116344" y="78021"/>
                    <a:pt x="116344" y="80022"/>
                  </a:cubicBezTo>
                  <a:cubicBezTo>
                    <a:pt x="116393" y="85977"/>
                    <a:pt x="116515" y="91198"/>
                    <a:pt x="117422" y="95217"/>
                  </a:cubicBezTo>
                  <a:cubicBezTo>
                    <a:pt x="113011" y="94948"/>
                    <a:pt x="108599" y="94776"/>
                    <a:pt x="104187" y="94776"/>
                  </a:cubicBezTo>
                  <a:cubicBezTo>
                    <a:pt x="92399" y="94776"/>
                    <a:pt x="80708" y="95879"/>
                    <a:pt x="69213" y="98011"/>
                  </a:cubicBezTo>
                  <a:cubicBezTo>
                    <a:pt x="68380" y="95805"/>
                    <a:pt x="67302" y="93526"/>
                    <a:pt x="65782" y="91198"/>
                  </a:cubicBezTo>
                  <a:cubicBezTo>
                    <a:pt x="64973" y="89923"/>
                    <a:pt x="67620" y="84384"/>
                    <a:pt x="69042" y="81370"/>
                  </a:cubicBezTo>
                  <a:cubicBezTo>
                    <a:pt x="70635" y="77988"/>
                    <a:pt x="72301" y="74507"/>
                    <a:pt x="73037" y="71248"/>
                  </a:cubicBezTo>
                  <a:cubicBezTo>
                    <a:pt x="73846" y="67694"/>
                    <a:pt x="72865" y="64728"/>
                    <a:pt x="70145" y="62645"/>
                  </a:cubicBezTo>
                  <a:cubicBezTo>
                    <a:pt x="68184" y="61125"/>
                    <a:pt x="65611" y="60390"/>
                    <a:pt x="63405" y="59704"/>
                  </a:cubicBezTo>
                  <a:cubicBezTo>
                    <a:pt x="62081" y="59312"/>
                    <a:pt x="60390" y="58822"/>
                    <a:pt x="59876" y="58356"/>
                  </a:cubicBezTo>
                  <a:cubicBezTo>
                    <a:pt x="58675" y="57425"/>
                    <a:pt x="56640" y="53601"/>
                    <a:pt x="55145" y="50783"/>
                  </a:cubicBezTo>
                  <a:cubicBezTo>
                    <a:pt x="53332" y="47425"/>
                    <a:pt x="51714" y="44460"/>
                    <a:pt x="50048" y="42548"/>
                  </a:cubicBezTo>
                  <a:cubicBezTo>
                    <a:pt x="53552" y="34019"/>
                    <a:pt x="59018" y="26348"/>
                    <a:pt x="66199" y="20196"/>
                  </a:cubicBezTo>
                  <a:cubicBezTo>
                    <a:pt x="68556" y="18150"/>
                    <a:pt x="66546" y="14788"/>
                    <a:pt x="64108" y="14788"/>
                  </a:cubicBezTo>
                  <a:cubicBezTo>
                    <a:pt x="63479" y="14788"/>
                    <a:pt x="62822" y="15012"/>
                    <a:pt x="62204" y="15539"/>
                  </a:cubicBezTo>
                  <a:cubicBezTo>
                    <a:pt x="47744" y="27892"/>
                    <a:pt x="39484" y="45881"/>
                    <a:pt x="39484" y="64875"/>
                  </a:cubicBezTo>
                  <a:cubicBezTo>
                    <a:pt x="39484" y="78796"/>
                    <a:pt x="43847" y="91688"/>
                    <a:pt x="51297" y="102251"/>
                  </a:cubicBezTo>
                  <a:cubicBezTo>
                    <a:pt x="43871" y="104359"/>
                    <a:pt x="36592" y="106981"/>
                    <a:pt x="29436" y="109996"/>
                  </a:cubicBezTo>
                  <a:cubicBezTo>
                    <a:pt x="27892" y="107177"/>
                    <a:pt x="26519" y="104334"/>
                    <a:pt x="25294" y="101393"/>
                  </a:cubicBezTo>
                  <a:lnTo>
                    <a:pt x="30391" y="90217"/>
                  </a:lnTo>
                  <a:cubicBezTo>
                    <a:pt x="31455" y="87848"/>
                    <a:pt x="29402" y="85945"/>
                    <a:pt x="27412" y="85945"/>
                  </a:cubicBezTo>
                  <a:cubicBezTo>
                    <a:pt x="26376" y="85945"/>
                    <a:pt x="25357" y="86460"/>
                    <a:pt x="24803" y="87693"/>
                  </a:cubicBezTo>
                  <a:lnTo>
                    <a:pt x="22304" y="93183"/>
                  </a:lnTo>
                  <a:cubicBezTo>
                    <a:pt x="20931" y="88624"/>
                    <a:pt x="19853" y="83894"/>
                    <a:pt x="19240" y="79115"/>
                  </a:cubicBezTo>
                  <a:lnTo>
                    <a:pt x="27279" y="68527"/>
                  </a:lnTo>
                  <a:cubicBezTo>
                    <a:pt x="29020" y="66211"/>
                    <a:pt x="26882" y="63632"/>
                    <a:pt x="24660" y="63632"/>
                  </a:cubicBezTo>
                  <a:cubicBezTo>
                    <a:pt x="23849" y="63632"/>
                    <a:pt x="23026" y="63976"/>
                    <a:pt x="22377" y="64802"/>
                  </a:cubicBezTo>
                  <a:lnTo>
                    <a:pt x="18480" y="69973"/>
                  </a:lnTo>
                  <a:cubicBezTo>
                    <a:pt x="18431" y="69091"/>
                    <a:pt x="18431" y="68184"/>
                    <a:pt x="18431" y="67253"/>
                  </a:cubicBezTo>
                  <a:cubicBezTo>
                    <a:pt x="18431" y="62694"/>
                    <a:pt x="18799" y="58111"/>
                    <a:pt x="19485" y="53626"/>
                  </a:cubicBezTo>
                  <a:lnTo>
                    <a:pt x="30048" y="46298"/>
                  </a:lnTo>
                  <a:cubicBezTo>
                    <a:pt x="32713" y="44441"/>
                    <a:pt x="30822" y="40704"/>
                    <a:pt x="28251" y="40704"/>
                  </a:cubicBezTo>
                  <a:cubicBezTo>
                    <a:pt x="27700" y="40704"/>
                    <a:pt x="27118" y="40876"/>
                    <a:pt x="26544" y="41273"/>
                  </a:cubicBezTo>
                  <a:lnTo>
                    <a:pt x="21299" y="44950"/>
                  </a:lnTo>
                  <a:cubicBezTo>
                    <a:pt x="22622" y="39729"/>
                    <a:pt x="24460" y="34656"/>
                    <a:pt x="26740" y="29779"/>
                  </a:cubicBezTo>
                  <a:lnTo>
                    <a:pt x="39190" y="26838"/>
                  </a:lnTo>
                  <a:cubicBezTo>
                    <a:pt x="42744" y="25995"/>
                    <a:pt x="41766" y="20788"/>
                    <a:pt x="38539" y="20788"/>
                  </a:cubicBezTo>
                  <a:cubicBezTo>
                    <a:pt x="38295" y="20788"/>
                    <a:pt x="38038" y="20818"/>
                    <a:pt x="37769" y="20882"/>
                  </a:cubicBezTo>
                  <a:lnTo>
                    <a:pt x="30514" y="22598"/>
                  </a:lnTo>
                  <a:cubicBezTo>
                    <a:pt x="32793" y="18676"/>
                    <a:pt x="35367" y="14975"/>
                    <a:pt x="38259" y="11422"/>
                  </a:cubicBezTo>
                  <a:cubicBezTo>
                    <a:pt x="40095" y="9149"/>
                    <a:pt x="37965" y="6430"/>
                    <a:pt x="35732" y="6430"/>
                  </a:cubicBezTo>
                  <a:cubicBezTo>
                    <a:pt x="34956" y="6430"/>
                    <a:pt x="34167" y="6759"/>
                    <a:pt x="33529" y="7549"/>
                  </a:cubicBezTo>
                  <a:cubicBezTo>
                    <a:pt x="30588" y="11128"/>
                    <a:pt x="27941" y="14975"/>
                    <a:pt x="25563" y="18921"/>
                  </a:cubicBezTo>
                  <a:lnTo>
                    <a:pt x="24068" y="13260"/>
                  </a:lnTo>
                  <a:cubicBezTo>
                    <a:pt x="23674" y="11732"/>
                    <a:pt x="22474" y="11068"/>
                    <a:pt x="21247" y="11068"/>
                  </a:cubicBezTo>
                  <a:cubicBezTo>
                    <a:pt x="19423" y="11068"/>
                    <a:pt x="17536" y="12533"/>
                    <a:pt x="18137" y="14804"/>
                  </a:cubicBezTo>
                  <a:lnTo>
                    <a:pt x="21323" y="26911"/>
                  </a:lnTo>
                  <a:cubicBezTo>
                    <a:pt x="18872" y="32107"/>
                    <a:pt x="16912" y="37524"/>
                    <a:pt x="15466" y="43063"/>
                  </a:cubicBezTo>
                  <a:lnTo>
                    <a:pt x="12427" y="36837"/>
                  </a:lnTo>
                  <a:cubicBezTo>
                    <a:pt x="11861" y="35649"/>
                    <a:pt x="10869" y="35154"/>
                    <a:pt x="9862" y="35154"/>
                  </a:cubicBezTo>
                  <a:cubicBezTo>
                    <a:pt x="7857" y="35154"/>
                    <a:pt x="5794" y="37118"/>
                    <a:pt x="6937" y="39484"/>
                  </a:cubicBezTo>
                  <a:lnTo>
                    <a:pt x="13407" y="52891"/>
                  </a:lnTo>
                  <a:cubicBezTo>
                    <a:pt x="12672" y="57621"/>
                    <a:pt x="12304" y="62449"/>
                    <a:pt x="12304" y="67302"/>
                  </a:cubicBezTo>
                  <a:cubicBezTo>
                    <a:pt x="12304" y="68184"/>
                    <a:pt x="12304" y="69042"/>
                    <a:pt x="12353" y="69949"/>
                  </a:cubicBezTo>
                  <a:lnTo>
                    <a:pt x="7427" y="65096"/>
                  </a:lnTo>
                  <a:cubicBezTo>
                    <a:pt x="6792" y="64472"/>
                    <a:pt x="6083" y="64210"/>
                    <a:pt x="5397" y="64210"/>
                  </a:cubicBezTo>
                  <a:cubicBezTo>
                    <a:pt x="3037" y="64210"/>
                    <a:pt x="954" y="67313"/>
                    <a:pt x="3138" y="69458"/>
                  </a:cubicBezTo>
                  <a:lnTo>
                    <a:pt x="13088" y="79237"/>
                  </a:lnTo>
                  <a:cubicBezTo>
                    <a:pt x="13775" y="84703"/>
                    <a:pt x="14975" y="90095"/>
                    <a:pt x="16593" y="95340"/>
                  </a:cubicBezTo>
                  <a:lnTo>
                    <a:pt x="10319" y="91394"/>
                  </a:lnTo>
                  <a:cubicBezTo>
                    <a:pt x="9775" y="91057"/>
                    <a:pt x="9236" y="90910"/>
                    <a:pt x="8727" y="90910"/>
                  </a:cubicBezTo>
                  <a:cubicBezTo>
                    <a:pt x="6093" y="90910"/>
                    <a:pt x="4286" y="94840"/>
                    <a:pt x="7059" y="96565"/>
                  </a:cubicBezTo>
                  <a:lnTo>
                    <a:pt x="19975" y="104678"/>
                  </a:lnTo>
                  <a:cubicBezTo>
                    <a:pt x="19975" y="104678"/>
                    <a:pt x="20024" y="104678"/>
                    <a:pt x="20024" y="104727"/>
                  </a:cubicBezTo>
                  <a:cubicBezTo>
                    <a:pt x="21176" y="107374"/>
                    <a:pt x="22426" y="109996"/>
                    <a:pt x="23823" y="112520"/>
                  </a:cubicBezTo>
                  <a:cubicBezTo>
                    <a:pt x="16274" y="116025"/>
                    <a:pt x="8922" y="120020"/>
                    <a:pt x="1863" y="124505"/>
                  </a:cubicBezTo>
                  <a:cubicBezTo>
                    <a:pt x="246" y="125535"/>
                    <a:pt x="1" y="127887"/>
                    <a:pt x="1349" y="129235"/>
                  </a:cubicBezTo>
                  <a:cubicBezTo>
                    <a:pt x="1863" y="129775"/>
                    <a:pt x="1961" y="129848"/>
                    <a:pt x="23946" y="139848"/>
                  </a:cubicBezTo>
                  <a:cubicBezTo>
                    <a:pt x="24558" y="149627"/>
                    <a:pt x="25318" y="163744"/>
                    <a:pt x="25318" y="165827"/>
                  </a:cubicBezTo>
                  <a:cubicBezTo>
                    <a:pt x="25040" y="167775"/>
                    <a:pt x="26657" y="169301"/>
                    <a:pt x="28385" y="169301"/>
                  </a:cubicBezTo>
                  <a:cubicBezTo>
                    <a:pt x="28939" y="169301"/>
                    <a:pt x="29506" y="169144"/>
                    <a:pt x="30024" y="168793"/>
                  </a:cubicBezTo>
                  <a:cubicBezTo>
                    <a:pt x="52403" y="154603"/>
                    <a:pt x="78163" y="147283"/>
                    <a:pt x="104153" y="147283"/>
                  </a:cubicBezTo>
                  <a:cubicBezTo>
                    <a:pt x="117129" y="147283"/>
                    <a:pt x="130163" y="149108"/>
                    <a:pt x="142862" y="152813"/>
                  </a:cubicBezTo>
                  <a:cubicBezTo>
                    <a:pt x="143181" y="152907"/>
                    <a:pt x="143486" y="152950"/>
                    <a:pt x="143774" y="152950"/>
                  </a:cubicBezTo>
                  <a:cubicBezTo>
                    <a:pt x="146876" y="152950"/>
                    <a:pt x="148076" y="147940"/>
                    <a:pt x="144578" y="146931"/>
                  </a:cubicBezTo>
                  <a:cubicBezTo>
                    <a:pt x="131292" y="143059"/>
                    <a:pt x="117669" y="141152"/>
                    <a:pt x="104111" y="141152"/>
                  </a:cubicBezTo>
                  <a:cubicBezTo>
                    <a:pt x="78703" y="141152"/>
                    <a:pt x="53527" y="147851"/>
                    <a:pt x="31249" y="160876"/>
                  </a:cubicBezTo>
                  <a:cubicBezTo>
                    <a:pt x="31127" y="158572"/>
                    <a:pt x="30955" y="155509"/>
                    <a:pt x="30759" y="151759"/>
                  </a:cubicBezTo>
                  <a:cubicBezTo>
                    <a:pt x="30342" y="144749"/>
                    <a:pt x="29926" y="137691"/>
                    <a:pt x="29926" y="137593"/>
                  </a:cubicBezTo>
                  <a:cubicBezTo>
                    <a:pt x="29852" y="136465"/>
                    <a:pt x="29166" y="135485"/>
                    <a:pt x="28137" y="134995"/>
                  </a:cubicBezTo>
                  <a:cubicBezTo>
                    <a:pt x="22475" y="132422"/>
                    <a:pt x="14877" y="128966"/>
                    <a:pt x="9951" y="126662"/>
                  </a:cubicBezTo>
                  <a:cubicBezTo>
                    <a:pt x="38455" y="109751"/>
                    <a:pt x="70929" y="100854"/>
                    <a:pt x="104163" y="100854"/>
                  </a:cubicBezTo>
                  <a:cubicBezTo>
                    <a:pt x="137348" y="100854"/>
                    <a:pt x="169773" y="109751"/>
                    <a:pt x="198277" y="126637"/>
                  </a:cubicBezTo>
                  <a:cubicBezTo>
                    <a:pt x="196414" y="127520"/>
                    <a:pt x="194037" y="128672"/>
                    <a:pt x="191267" y="130020"/>
                  </a:cubicBezTo>
                  <a:cubicBezTo>
                    <a:pt x="185262" y="132912"/>
                    <a:pt x="179282" y="135877"/>
                    <a:pt x="179184" y="135877"/>
                  </a:cubicBezTo>
                  <a:cubicBezTo>
                    <a:pt x="178179" y="136367"/>
                    <a:pt x="177518" y="137397"/>
                    <a:pt x="177493" y="138549"/>
                  </a:cubicBezTo>
                  <a:cubicBezTo>
                    <a:pt x="177493" y="138622"/>
                    <a:pt x="177273" y="145436"/>
                    <a:pt x="177076" y="152249"/>
                  </a:cubicBezTo>
                  <a:cubicBezTo>
                    <a:pt x="177003" y="155705"/>
                    <a:pt x="176905" y="158572"/>
                    <a:pt x="176880" y="160754"/>
                  </a:cubicBezTo>
                  <a:cubicBezTo>
                    <a:pt x="171439" y="157617"/>
                    <a:pt x="165827" y="154823"/>
                    <a:pt x="160067" y="152372"/>
                  </a:cubicBezTo>
                  <a:cubicBezTo>
                    <a:pt x="159643" y="152194"/>
                    <a:pt x="159236" y="152114"/>
                    <a:pt x="158853" y="152114"/>
                  </a:cubicBezTo>
                  <a:cubicBezTo>
                    <a:pt x="155961" y="152114"/>
                    <a:pt x="154468" y="156664"/>
                    <a:pt x="157715" y="157984"/>
                  </a:cubicBezTo>
                  <a:cubicBezTo>
                    <a:pt x="164798" y="160974"/>
                    <a:pt x="171734" y="164602"/>
                    <a:pt x="178253" y="168719"/>
                  </a:cubicBezTo>
                  <a:cubicBezTo>
                    <a:pt x="178766" y="169057"/>
                    <a:pt x="179327" y="169210"/>
                    <a:pt x="179877" y="169210"/>
                  </a:cubicBezTo>
                  <a:cubicBezTo>
                    <a:pt x="181638" y="169210"/>
                    <a:pt x="183295" y="167648"/>
                    <a:pt x="182959" y="165631"/>
                  </a:cubicBezTo>
                  <a:cubicBezTo>
                    <a:pt x="182861" y="163548"/>
                    <a:pt x="183228" y="149970"/>
                    <a:pt x="183522" y="140485"/>
                  </a:cubicBezTo>
                  <a:lnTo>
                    <a:pt x="205580" y="130020"/>
                  </a:lnTo>
                  <a:cubicBezTo>
                    <a:pt x="208227" y="129333"/>
                    <a:pt x="208595" y="125535"/>
                    <a:pt x="206144" y="124309"/>
                  </a:cubicBezTo>
                  <a:cubicBezTo>
                    <a:pt x="199183" y="119898"/>
                    <a:pt x="191929" y="115952"/>
                    <a:pt x="184503" y="112520"/>
                  </a:cubicBezTo>
                  <a:cubicBezTo>
                    <a:pt x="185875" y="109996"/>
                    <a:pt x="187150" y="107374"/>
                    <a:pt x="188301" y="104727"/>
                  </a:cubicBezTo>
                  <a:cubicBezTo>
                    <a:pt x="188301" y="104727"/>
                    <a:pt x="188326" y="104727"/>
                    <a:pt x="188326" y="104678"/>
                  </a:cubicBezTo>
                  <a:lnTo>
                    <a:pt x="201267" y="96565"/>
                  </a:lnTo>
                  <a:cubicBezTo>
                    <a:pt x="204060" y="94840"/>
                    <a:pt x="202223" y="90910"/>
                    <a:pt x="199592" y="90910"/>
                  </a:cubicBezTo>
                  <a:cubicBezTo>
                    <a:pt x="199084" y="90910"/>
                    <a:pt x="198546" y="91057"/>
                    <a:pt x="198007" y="91394"/>
                  </a:cubicBezTo>
                  <a:lnTo>
                    <a:pt x="191708" y="95340"/>
                  </a:lnTo>
                  <a:cubicBezTo>
                    <a:pt x="193350" y="90095"/>
                    <a:pt x="194527" y="84703"/>
                    <a:pt x="195213" y="79237"/>
                  </a:cubicBezTo>
                  <a:lnTo>
                    <a:pt x="205164" y="69458"/>
                  </a:lnTo>
                  <a:cubicBezTo>
                    <a:pt x="207347" y="67313"/>
                    <a:pt x="205279" y="64210"/>
                    <a:pt x="202926" y="64210"/>
                  </a:cubicBezTo>
                  <a:cubicBezTo>
                    <a:pt x="202242" y="64210"/>
                    <a:pt x="201534" y="64472"/>
                    <a:pt x="200899" y="65096"/>
                  </a:cubicBezTo>
                  <a:lnTo>
                    <a:pt x="195948" y="69949"/>
                  </a:lnTo>
                  <a:cubicBezTo>
                    <a:pt x="195997" y="69042"/>
                    <a:pt x="195997" y="68184"/>
                    <a:pt x="195997" y="67302"/>
                  </a:cubicBezTo>
                  <a:cubicBezTo>
                    <a:pt x="195997" y="62449"/>
                    <a:pt x="195630" y="57621"/>
                    <a:pt x="194894" y="52891"/>
                  </a:cubicBezTo>
                  <a:lnTo>
                    <a:pt x="201389" y="39484"/>
                  </a:lnTo>
                  <a:cubicBezTo>
                    <a:pt x="202531" y="37118"/>
                    <a:pt x="200469" y="35154"/>
                    <a:pt x="198456" y="35154"/>
                  </a:cubicBezTo>
                  <a:cubicBezTo>
                    <a:pt x="197446" y="35154"/>
                    <a:pt x="196448" y="35649"/>
                    <a:pt x="195875" y="36837"/>
                  </a:cubicBezTo>
                  <a:lnTo>
                    <a:pt x="192860" y="43063"/>
                  </a:lnTo>
                  <a:cubicBezTo>
                    <a:pt x="191390" y="37524"/>
                    <a:pt x="189380" y="32132"/>
                    <a:pt x="186978" y="26911"/>
                  </a:cubicBezTo>
                  <a:lnTo>
                    <a:pt x="190164" y="14804"/>
                  </a:lnTo>
                  <a:cubicBezTo>
                    <a:pt x="190750" y="12533"/>
                    <a:pt x="188876" y="11068"/>
                    <a:pt x="187063" y="11068"/>
                  </a:cubicBezTo>
                  <a:cubicBezTo>
                    <a:pt x="185843" y="11068"/>
                    <a:pt x="184652" y="11732"/>
                    <a:pt x="184258" y="13260"/>
                  </a:cubicBezTo>
                  <a:lnTo>
                    <a:pt x="182738" y="18921"/>
                  </a:lnTo>
                  <a:cubicBezTo>
                    <a:pt x="180385" y="14975"/>
                    <a:pt x="177738" y="11128"/>
                    <a:pt x="174797" y="7549"/>
                  </a:cubicBezTo>
                  <a:cubicBezTo>
                    <a:pt x="174152" y="6759"/>
                    <a:pt x="173359" y="6430"/>
                    <a:pt x="172579" y="6430"/>
                  </a:cubicBezTo>
                  <a:cubicBezTo>
                    <a:pt x="170338" y="6430"/>
                    <a:pt x="168212" y="9149"/>
                    <a:pt x="170067" y="11422"/>
                  </a:cubicBezTo>
                  <a:cubicBezTo>
                    <a:pt x="172959" y="14926"/>
                    <a:pt x="175532" y="18676"/>
                    <a:pt x="177812" y="22598"/>
                  </a:cubicBezTo>
                  <a:lnTo>
                    <a:pt x="170557" y="20882"/>
                  </a:lnTo>
                  <a:cubicBezTo>
                    <a:pt x="170286" y="20818"/>
                    <a:pt x="170028" y="20788"/>
                    <a:pt x="169783" y="20788"/>
                  </a:cubicBezTo>
                  <a:cubicBezTo>
                    <a:pt x="166542" y="20788"/>
                    <a:pt x="165602" y="25995"/>
                    <a:pt x="169111" y="26838"/>
                  </a:cubicBezTo>
                  <a:lnTo>
                    <a:pt x="181562" y="29779"/>
                  </a:lnTo>
                  <a:cubicBezTo>
                    <a:pt x="183841" y="34656"/>
                    <a:pt x="185679" y="39729"/>
                    <a:pt x="187027" y="44950"/>
                  </a:cubicBezTo>
                  <a:lnTo>
                    <a:pt x="181758" y="41273"/>
                  </a:lnTo>
                  <a:cubicBezTo>
                    <a:pt x="181191" y="40876"/>
                    <a:pt x="180616" y="40704"/>
                    <a:pt x="180070" y="40704"/>
                  </a:cubicBezTo>
                  <a:cubicBezTo>
                    <a:pt x="177520" y="40704"/>
                    <a:pt x="175608" y="44441"/>
                    <a:pt x="178253" y="46298"/>
                  </a:cubicBezTo>
                  <a:lnTo>
                    <a:pt x="188816" y="53626"/>
                  </a:lnTo>
                  <a:cubicBezTo>
                    <a:pt x="189502" y="58111"/>
                    <a:pt x="189870" y="62694"/>
                    <a:pt x="189870" y="67253"/>
                  </a:cubicBezTo>
                  <a:cubicBezTo>
                    <a:pt x="189870" y="68160"/>
                    <a:pt x="189870" y="69042"/>
                    <a:pt x="189846" y="69973"/>
                  </a:cubicBezTo>
                  <a:lnTo>
                    <a:pt x="185924" y="64802"/>
                  </a:lnTo>
                  <a:cubicBezTo>
                    <a:pt x="185293" y="63960"/>
                    <a:pt x="184479" y="63611"/>
                    <a:pt x="183670" y="63611"/>
                  </a:cubicBezTo>
                  <a:cubicBezTo>
                    <a:pt x="181464" y="63611"/>
                    <a:pt x="179301" y="66213"/>
                    <a:pt x="181022" y="68527"/>
                  </a:cubicBezTo>
                  <a:lnTo>
                    <a:pt x="189061" y="79115"/>
                  </a:lnTo>
                  <a:cubicBezTo>
                    <a:pt x="188424" y="83894"/>
                    <a:pt x="187395" y="88575"/>
                    <a:pt x="185998" y="93183"/>
                  </a:cubicBezTo>
                  <a:lnTo>
                    <a:pt x="183522" y="87693"/>
                  </a:lnTo>
                  <a:cubicBezTo>
                    <a:pt x="182960" y="86460"/>
                    <a:pt x="181942" y="85945"/>
                    <a:pt x="180909" y="85945"/>
                  </a:cubicBezTo>
                  <a:cubicBezTo>
                    <a:pt x="178924" y="85945"/>
                    <a:pt x="176886" y="87848"/>
                    <a:pt x="177934" y="90217"/>
                  </a:cubicBezTo>
                  <a:lnTo>
                    <a:pt x="183032" y="101393"/>
                  </a:lnTo>
                  <a:cubicBezTo>
                    <a:pt x="181807" y="104334"/>
                    <a:pt x="180410" y="107226"/>
                    <a:pt x="178866" y="109996"/>
                  </a:cubicBezTo>
                  <a:cubicBezTo>
                    <a:pt x="171734" y="106981"/>
                    <a:pt x="164479" y="104359"/>
                    <a:pt x="157053" y="102251"/>
                  </a:cubicBezTo>
                  <a:cubicBezTo>
                    <a:pt x="164503" y="91688"/>
                    <a:pt x="168866" y="78796"/>
                    <a:pt x="168866" y="64875"/>
                  </a:cubicBezTo>
                  <a:cubicBezTo>
                    <a:pt x="168866" y="29117"/>
                    <a:pt x="139848" y="1"/>
                    <a:pt x="1041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3422750" y="238125"/>
              <a:ext cx="756725" cy="689325"/>
            </a:xfrm>
            <a:custGeom>
              <a:rect b="b" l="l" r="r" t="t"/>
              <a:pathLst>
                <a:path extrusionOk="0" h="27573" w="30269">
                  <a:moveTo>
                    <a:pt x="20686" y="6029"/>
                  </a:moveTo>
                  <a:cubicBezTo>
                    <a:pt x="22573" y="6029"/>
                    <a:pt x="24191" y="8063"/>
                    <a:pt x="24191" y="10441"/>
                  </a:cubicBezTo>
                  <a:cubicBezTo>
                    <a:pt x="24191" y="17426"/>
                    <a:pt x="17598" y="20391"/>
                    <a:pt x="15220" y="21249"/>
                  </a:cubicBezTo>
                  <a:cubicBezTo>
                    <a:pt x="12868" y="20342"/>
                    <a:pt x="6201" y="17303"/>
                    <a:pt x="6201" y="10441"/>
                  </a:cubicBezTo>
                  <a:cubicBezTo>
                    <a:pt x="6177" y="8063"/>
                    <a:pt x="7770" y="6029"/>
                    <a:pt x="9681" y="6029"/>
                  </a:cubicBezTo>
                  <a:cubicBezTo>
                    <a:pt x="10784" y="6029"/>
                    <a:pt x="11838" y="6740"/>
                    <a:pt x="12524" y="7916"/>
                  </a:cubicBezTo>
                  <a:cubicBezTo>
                    <a:pt x="13064" y="8897"/>
                    <a:pt x="14093" y="9460"/>
                    <a:pt x="15171" y="9460"/>
                  </a:cubicBezTo>
                  <a:cubicBezTo>
                    <a:pt x="16274" y="9460"/>
                    <a:pt x="17304" y="8848"/>
                    <a:pt x="17843" y="7916"/>
                  </a:cubicBezTo>
                  <a:cubicBezTo>
                    <a:pt x="18480" y="6740"/>
                    <a:pt x="19534" y="6029"/>
                    <a:pt x="20686" y="6029"/>
                  </a:cubicBezTo>
                  <a:close/>
                  <a:moveTo>
                    <a:pt x="9632" y="0"/>
                  </a:moveTo>
                  <a:cubicBezTo>
                    <a:pt x="4339" y="0"/>
                    <a:pt x="0" y="4730"/>
                    <a:pt x="0" y="10514"/>
                  </a:cubicBezTo>
                  <a:cubicBezTo>
                    <a:pt x="49" y="15833"/>
                    <a:pt x="2574" y="20465"/>
                    <a:pt x="7353" y="23945"/>
                  </a:cubicBezTo>
                  <a:cubicBezTo>
                    <a:pt x="10784" y="26396"/>
                    <a:pt x="14191" y="27401"/>
                    <a:pt x="14314" y="27450"/>
                  </a:cubicBezTo>
                  <a:cubicBezTo>
                    <a:pt x="14608" y="27523"/>
                    <a:pt x="14853" y="27572"/>
                    <a:pt x="15147" y="27572"/>
                  </a:cubicBezTo>
                  <a:cubicBezTo>
                    <a:pt x="15392" y="27572"/>
                    <a:pt x="15662" y="27523"/>
                    <a:pt x="15907" y="27499"/>
                  </a:cubicBezTo>
                  <a:cubicBezTo>
                    <a:pt x="20882" y="26175"/>
                    <a:pt x="30269" y="20955"/>
                    <a:pt x="30269" y="10514"/>
                  </a:cubicBezTo>
                  <a:cubicBezTo>
                    <a:pt x="30269" y="4730"/>
                    <a:pt x="25955" y="0"/>
                    <a:pt x="20637" y="0"/>
                  </a:cubicBezTo>
                  <a:cubicBezTo>
                    <a:pt x="18652" y="0"/>
                    <a:pt x="16740" y="686"/>
                    <a:pt x="15147" y="1887"/>
                  </a:cubicBezTo>
                  <a:cubicBezTo>
                    <a:pt x="13554" y="662"/>
                    <a:pt x="11642" y="0"/>
                    <a:pt x="9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6"/>
            <p:cNvSpPr/>
            <p:nvPr/>
          </p:nvSpPr>
          <p:spPr>
            <a:xfrm>
              <a:off x="4588150" y="477525"/>
              <a:ext cx="804525" cy="717075"/>
            </a:xfrm>
            <a:custGeom>
              <a:rect b="b" l="l" r="r" t="t"/>
              <a:pathLst>
                <a:path extrusionOk="0" h="28683" w="32181">
                  <a:moveTo>
                    <a:pt x="11607" y="6092"/>
                  </a:moveTo>
                  <a:cubicBezTo>
                    <a:pt x="11997" y="6092"/>
                    <a:pt x="12381" y="6169"/>
                    <a:pt x="12745" y="6330"/>
                  </a:cubicBezTo>
                  <a:cubicBezTo>
                    <a:pt x="13750" y="6771"/>
                    <a:pt x="14436" y="7850"/>
                    <a:pt x="14607" y="9173"/>
                  </a:cubicBezTo>
                  <a:cubicBezTo>
                    <a:pt x="14730" y="10276"/>
                    <a:pt x="15416" y="11232"/>
                    <a:pt x="16446" y="11673"/>
                  </a:cubicBezTo>
                  <a:cubicBezTo>
                    <a:pt x="16841" y="11843"/>
                    <a:pt x="17251" y="11925"/>
                    <a:pt x="17657" y="11925"/>
                  </a:cubicBezTo>
                  <a:cubicBezTo>
                    <a:pt x="18309" y="11925"/>
                    <a:pt x="18951" y="11713"/>
                    <a:pt x="19509" y="11305"/>
                  </a:cubicBezTo>
                  <a:cubicBezTo>
                    <a:pt x="20196" y="10778"/>
                    <a:pt x="20977" y="10501"/>
                    <a:pt x="21716" y="10501"/>
                  </a:cubicBezTo>
                  <a:cubicBezTo>
                    <a:pt x="22110" y="10501"/>
                    <a:pt x="22493" y="10580"/>
                    <a:pt x="22842" y="10742"/>
                  </a:cubicBezTo>
                  <a:cubicBezTo>
                    <a:pt x="24607" y="11502"/>
                    <a:pt x="25244" y="14001"/>
                    <a:pt x="24264" y="16207"/>
                  </a:cubicBezTo>
                  <a:cubicBezTo>
                    <a:pt x="21814" y="21816"/>
                    <a:pt x="15917" y="22563"/>
                    <a:pt x="12832" y="22563"/>
                  </a:cubicBezTo>
                  <a:cubicBezTo>
                    <a:pt x="12398" y="22563"/>
                    <a:pt x="12020" y="22549"/>
                    <a:pt x="11715" y="22530"/>
                  </a:cubicBezTo>
                  <a:cubicBezTo>
                    <a:pt x="9877" y="20717"/>
                    <a:pt x="5024" y="15251"/>
                    <a:pt x="7745" y="8977"/>
                  </a:cubicBezTo>
                  <a:cubicBezTo>
                    <a:pt x="8523" y="7226"/>
                    <a:pt x="10105" y="6092"/>
                    <a:pt x="11607" y="6092"/>
                  </a:cubicBezTo>
                  <a:close/>
                  <a:moveTo>
                    <a:pt x="11628" y="0"/>
                  </a:moveTo>
                  <a:cubicBezTo>
                    <a:pt x="7760" y="0"/>
                    <a:pt x="3941" y="2494"/>
                    <a:pt x="2181" y="6575"/>
                  </a:cubicBezTo>
                  <a:cubicBezTo>
                    <a:pt x="0" y="11502"/>
                    <a:pt x="466" y="16771"/>
                    <a:pt x="3480" y="21869"/>
                  </a:cubicBezTo>
                  <a:cubicBezTo>
                    <a:pt x="5588" y="25447"/>
                    <a:pt x="8333" y="27702"/>
                    <a:pt x="8456" y="27824"/>
                  </a:cubicBezTo>
                  <a:cubicBezTo>
                    <a:pt x="8848" y="28143"/>
                    <a:pt x="9387" y="28388"/>
                    <a:pt x="9926" y="28486"/>
                  </a:cubicBezTo>
                  <a:cubicBezTo>
                    <a:pt x="10784" y="28609"/>
                    <a:pt x="11764" y="28682"/>
                    <a:pt x="12843" y="28682"/>
                  </a:cubicBezTo>
                  <a:cubicBezTo>
                    <a:pt x="18357" y="28682"/>
                    <a:pt x="26347" y="26648"/>
                    <a:pt x="29852" y="18634"/>
                  </a:cubicBezTo>
                  <a:cubicBezTo>
                    <a:pt x="32180" y="13315"/>
                    <a:pt x="30146" y="7262"/>
                    <a:pt x="25244" y="5154"/>
                  </a:cubicBezTo>
                  <a:cubicBezTo>
                    <a:pt x="24106" y="4638"/>
                    <a:pt x="22892" y="4394"/>
                    <a:pt x="21679" y="4394"/>
                  </a:cubicBezTo>
                  <a:cubicBezTo>
                    <a:pt x="20934" y="4394"/>
                    <a:pt x="20188" y="4486"/>
                    <a:pt x="19460" y="4664"/>
                  </a:cubicBezTo>
                  <a:cubicBezTo>
                    <a:pt x="18480" y="2899"/>
                    <a:pt x="17009" y="1526"/>
                    <a:pt x="15171" y="742"/>
                  </a:cubicBezTo>
                  <a:cubicBezTo>
                    <a:pt x="14025" y="239"/>
                    <a:pt x="12824" y="0"/>
                    <a:pt x="116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6"/>
            <p:cNvSpPr/>
            <p:nvPr/>
          </p:nvSpPr>
          <p:spPr>
            <a:xfrm>
              <a:off x="2269000" y="471325"/>
              <a:ext cx="771425" cy="720200"/>
            </a:xfrm>
            <a:custGeom>
              <a:rect b="b" l="l" r="r" t="t"/>
              <a:pathLst>
                <a:path extrusionOk="0" h="28808" w="30857">
                  <a:moveTo>
                    <a:pt x="19081" y="6052"/>
                  </a:moveTo>
                  <a:cubicBezTo>
                    <a:pt x="20504" y="6052"/>
                    <a:pt x="22050" y="7027"/>
                    <a:pt x="22916" y="8612"/>
                  </a:cubicBezTo>
                  <a:cubicBezTo>
                    <a:pt x="26176" y="14642"/>
                    <a:pt x="21764" y="20524"/>
                    <a:pt x="20147" y="22411"/>
                  </a:cubicBezTo>
                  <a:cubicBezTo>
                    <a:pt x="19507" y="22505"/>
                    <a:pt x="18559" y="22609"/>
                    <a:pt x="17447" y="22609"/>
                  </a:cubicBezTo>
                  <a:cubicBezTo>
                    <a:pt x="14211" y="22609"/>
                    <a:pt x="9582" y="21732"/>
                    <a:pt x="7083" y="17190"/>
                  </a:cubicBezTo>
                  <a:cubicBezTo>
                    <a:pt x="6520" y="16112"/>
                    <a:pt x="6324" y="14887"/>
                    <a:pt x="6569" y="13784"/>
                  </a:cubicBezTo>
                  <a:cubicBezTo>
                    <a:pt x="6765" y="12828"/>
                    <a:pt x="7304" y="12093"/>
                    <a:pt x="8064" y="11676"/>
                  </a:cubicBezTo>
                  <a:cubicBezTo>
                    <a:pt x="8480" y="11480"/>
                    <a:pt x="8922" y="11357"/>
                    <a:pt x="9412" y="11357"/>
                  </a:cubicBezTo>
                  <a:cubicBezTo>
                    <a:pt x="10074" y="11357"/>
                    <a:pt x="10809" y="11553"/>
                    <a:pt x="11446" y="11970"/>
                  </a:cubicBezTo>
                  <a:cubicBezTo>
                    <a:pt x="11950" y="12268"/>
                    <a:pt x="12516" y="12422"/>
                    <a:pt x="13082" y="12422"/>
                  </a:cubicBezTo>
                  <a:cubicBezTo>
                    <a:pt x="13589" y="12422"/>
                    <a:pt x="14096" y="12298"/>
                    <a:pt x="14559" y="12044"/>
                  </a:cubicBezTo>
                  <a:cubicBezTo>
                    <a:pt x="15539" y="11504"/>
                    <a:pt x="16152" y="10500"/>
                    <a:pt x="16152" y="9397"/>
                  </a:cubicBezTo>
                  <a:cubicBezTo>
                    <a:pt x="16176" y="8049"/>
                    <a:pt x="16764" y="6897"/>
                    <a:pt x="17745" y="6382"/>
                  </a:cubicBezTo>
                  <a:cubicBezTo>
                    <a:pt x="18158" y="6157"/>
                    <a:pt x="18613" y="6052"/>
                    <a:pt x="19081" y="6052"/>
                  </a:cubicBezTo>
                  <a:close/>
                  <a:moveTo>
                    <a:pt x="19051" y="1"/>
                  </a:moveTo>
                  <a:cubicBezTo>
                    <a:pt x="17603" y="1"/>
                    <a:pt x="16160" y="342"/>
                    <a:pt x="14828" y="1064"/>
                  </a:cubicBezTo>
                  <a:cubicBezTo>
                    <a:pt x="13088" y="2044"/>
                    <a:pt x="11691" y="3515"/>
                    <a:pt x="10882" y="5353"/>
                  </a:cubicBezTo>
                  <a:cubicBezTo>
                    <a:pt x="10394" y="5273"/>
                    <a:pt x="9905" y="5234"/>
                    <a:pt x="9417" y="5234"/>
                  </a:cubicBezTo>
                  <a:cubicBezTo>
                    <a:pt x="7944" y="5234"/>
                    <a:pt x="6485" y="5597"/>
                    <a:pt x="5123" y="6333"/>
                  </a:cubicBezTo>
                  <a:cubicBezTo>
                    <a:pt x="2819" y="7608"/>
                    <a:pt x="1177" y="9764"/>
                    <a:pt x="564" y="12485"/>
                  </a:cubicBezTo>
                  <a:cubicBezTo>
                    <a:pt x="0" y="15058"/>
                    <a:pt x="393" y="17803"/>
                    <a:pt x="1716" y="20205"/>
                  </a:cubicBezTo>
                  <a:cubicBezTo>
                    <a:pt x="5417" y="26969"/>
                    <a:pt x="12279" y="28808"/>
                    <a:pt x="17573" y="28808"/>
                  </a:cubicBezTo>
                  <a:cubicBezTo>
                    <a:pt x="19460" y="28808"/>
                    <a:pt x="21127" y="28563"/>
                    <a:pt x="22426" y="28268"/>
                  </a:cubicBezTo>
                  <a:cubicBezTo>
                    <a:pt x="22965" y="28146"/>
                    <a:pt x="23455" y="27876"/>
                    <a:pt x="23823" y="27509"/>
                  </a:cubicBezTo>
                  <a:cubicBezTo>
                    <a:pt x="23946" y="27386"/>
                    <a:pt x="26470" y="24886"/>
                    <a:pt x="28308" y="21087"/>
                  </a:cubicBezTo>
                  <a:cubicBezTo>
                    <a:pt x="30857" y="15793"/>
                    <a:pt x="30857" y="10500"/>
                    <a:pt x="28308" y="5769"/>
                  </a:cubicBezTo>
                  <a:cubicBezTo>
                    <a:pt x="26313" y="2129"/>
                    <a:pt x="22668" y="1"/>
                    <a:pt x="19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6"/>
            <p:cNvSpPr/>
            <p:nvPr/>
          </p:nvSpPr>
          <p:spPr>
            <a:xfrm>
              <a:off x="2091300" y="4109000"/>
              <a:ext cx="657025" cy="766175"/>
            </a:xfrm>
            <a:custGeom>
              <a:rect b="b" l="l" r="r" t="t"/>
              <a:pathLst>
                <a:path extrusionOk="0" h="30647" w="26281">
                  <a:moveTo>
                    <a:pt x="14870" y="0"/>
                  </a:moveTo>
                  <a:cubicBezTo>
                    <a:pt x="14541" y="0"/>
                    <a:pt x="14191" y="57"/>
                    <a:pt x="13824" y="183"/>
                  </a:cubicBezTo>
                  <a:lnTo>
                    <a:pt x="2452" y="4129"/>
                  </a:lnTo>
                  <a:cubicBezTo>
                    <a:pt x="859" y="4668"/>
                    <a:pt x="1" y="6457"/>
                    <a:pt x="589" y="8001"/>
                  </a:cubicBezTo>
                  <a:lnTo>
                    <a:pt x="7623" y="28613"/>
                  </a:lnTo>
                  <a:cubicBezTo>
                    <a:pt x="8051" y="29838"/>
                    <a:pt x="9266" y="30647"/>
                    <a:pt x="10521" y="30647"/>
                  </a:cubicBezTo>
                  <a:cubicBezTo>
                    <a:pt x="10847" y="30647"/>
                    <a:pt x="11177" y="30592"/>
                    <a:pt x="11496" y="30476"/>
                  </a:cubicBezTo>
                  <a:lnTo>
                    <a:pt x="22892" y="26530"/>
                  </a:lnTo>
                  <a:cubicBezTo>
                    <a:pt x="26280" y="25378"/>
                    <a:pt x="24966" y="20546"/>
                    <a:pt x="21952" y="20546"/>
                  </a:cubicBezTo>
                  <a:cubicBezTo>
                    <a:pt x="21630" y="20546"/>
                    <a:pt x="21288" y="20601"/>
                    <a:pt x="20931" y="20721"/>
                  </a:cubicBezTo>
                  <a:lnTo>
                    <a:pt x="12402" y="23662"/>
                  </a:lnTo>
                  <a:lnTo>
                    <a:pt x="10809" y="19030"/>
                  </a:lnTo>
                  <a:lnTo>
                    <a:pt x="18039" y="16530"/>
                  </a:lnTo>
                  <a:cubicBezTo>
                    <a:pt x="21376" y="15359"/>
                    <a:pt x="20091" y="10563"/>
                    <a:pt x="17076" y="10563"/>
                  </a:cubicBezTo>
                  <a:cubicBezTo>
                    <a:pt x="16747" y="10563"/>
                    <a:pt x="16397" y="10621"/>
                    <a:pt x="16030" y="10746"/>
                  </a:cubicBezTo>
                  <a:lnTo>
                    <a:pt x="8824" y="13222"/>
                  </a:lnTo>
                  <a:lnTo>
                    <a:pt x="7305" y="8908"/>
                  </a:lnTo>
                  <a:lnTo>
                    <a:pt x="15834" y="5967"/>
                  </a:lnTo>
                  <a:cubicBezTo>
                    <a:pt x="19170" y="4796"/>
                    <a:pt x="17885" y="0"/>
                    <a:pt x="14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6"/>
            <p:cNvSpPr/>
            <p:nvPr/>
          </p:nvSpPr>
          <p:spPr>
            <a:xfrm>
              <a:off x="2826650" y="3962725"/>
              <a:ext cx="601625" cy="724200"/>
            </a:xfrm>
            <a:custGeom>
              <a:rect b="b" l="l" r="r" t="t"/>
              <a:pathLst>
                <a:path extrusionOk="0" h="28968" w="24065">
                  <a:moveTo>
                    <a:pt x="9507" y="11328"/>
                  </a:moveTo>
                  <a:lnTo>
                    <a:pt x="12325" y="15936"/>
                  </a:lnTo>
                  <a:lnTo>
                    <a:pt x="8428" y="16622"/>
                  </a:lnTo>
                  <a:lnTo>
                    <a:pt x="9507" y="11328"/>
                  </a:lnTo>
                  <a:close/>
                  <a:moveTo>
                    <a:pt x="8060" y="1"/>
                  </a:moveTo>
                  <a:cubicBezTo>
                    <a:pt x="6688" y="1"/>
                    <a:pt x="5321" y="868"/>
                    <a:pt x="5022" y="2407"/>
                  </a:cubicBezTo>
                  <a:lnTo>
                    <a:pt x="439" y="25396"/>
                  </a:lnTo>
                  <a:cubicBezTo>
                    <a:pt x="1" y="27613"/>
                    <a:pt x="1800" y="28967"/>
                    <a:pt x="3555" y="28967"/>
                  </a:cubicBezTo>
                  <a:cubicBezTo>
                    <a:pt x="4845" y="28967"/>
                    <a:pt x="6111" y="28234"/>
                    <a:pt x="6443" y="26572"/>
                  </a:cubicBezTo>
                  <a:lnTo>
                    <a:pt x="7129" y="23043"/>
                  </a:lnTo>
                  <a:lnTo>
                    <a:pt x="15708" y="21573"/>
                  </a:lnTo>
                  <a:lnTo>
                    <a:pt x="17423" y="24391"/>
                  </a:lnTo>
                  <a:cubicBezTo>
                    <a:pt x="18036" y="25395"/>
                    <a:pt x="18938" y="25812"/>
                    <a:pt x="19843" y="25812"/>
                  </a:cubicBezTo>
                  <a:cubicBezTo>
                    <a:pt x="21944" y="25812"/>
                    <a:pt x="24065" y="23568"/>
                    <a:pt x="22644" y="21205"/>
                  </a:cubicBezTo>
                  <a:lnTo>
                    <a:pt x="10634" y="1426"/>
                  </a:lnTo>
                  <a:cubicBezTo>
                    <a:pt x="10039" y="451"/>
                    <a:pt x="9048" y="1"/>
                    <a:pt x="8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6"/>
            <p:cNvSpPr/>
            <p:nvPr/>
          </p:nvSpPr>
          <p:spPr>
            <a:xfrm>
              <a:off x="3550200" y="3896050"/>
              <a:ext cx="471200" cy="692400"/>
            </a:xfrm>
            <a:custGeom>
              <a:rect b="b" l="l" r="r" t="t"/>
              <a:pathLst>
                <a:path extrusionOk="0" h="27696" w="18848">
                  <a:moveTo>
                    <a:pt x="8529" y="6128"/>
                  </a:moveTo>
                  <a:cubicBezTo>
                    <a:pt x="9191" y="6128"/>
                    <a:pt x="12524" y="6324"/>
                    <a:pt x="12524" y="10122"/>
                  </a:cubicBezTo>
                  <a:cubicBezTo>
                    <a:pt x="12524" y="11642"/>
                    <a:pt x="11961" y="12157"/>
                    <a:pt x="11348" y="12500"/>
                  </a:cubicBezTo>
                  <a:cubicBezTo>
                    <a:pt x="10539" y="12990"/>
                    <a:pt x="9510" y="13064"/>
                    <a:pt x="9191" y="13064"/>
                  </a:cubicBezTo>
                  <a:lnTo>
                    <a:pt x="6054" y="13064"/>
                  </a:lnTo>
                  <a:lnTo>
                    <a:pt x="6078" y="6128"/>
                  </a:lnTo>
                  <a:close/>
                  <a:moveTo>
                    <a:pt x="3064" y="0"/>
                  </a:moveTo>
                  <a:cubicBezTo>
                    <a:pt x="1397" y="0"/>
                    <a:pt x="0" y="1397"/>
                    <a:pt x="0" y="3064"/>
                  </a:cubicBezTo>
                  <a:lnTo>
                    <a:pt x="0" y="24754"/>
                  </a:lnTo>
                  <a:cubicBezTo>
                    <a:pt x="0" y="26715"/>
                    <a:pt x="1532" y="27695"/>
                    <a:pt x="3064" y="27695"/>
                  </a:cubicBezTo>
                  <a:cubicBezTo>
                    <a:pt x="4596" y="27695"/>
                    <a:pt x="6127" y="26715"/>
                    <a:pt x="6127" y="24754"/>
                  </a:cubicBezTo>
                  <a:lnTo>
                    <a:pt x="6127" y="19215"/>
                  </a:lnTo>
                  <a:cubicBezTo>
                    <a:pt x="6863" y="19215"/>
                    <a:pt x="7770" y="19264"/>
                    <a:pt x="8578" y="19289"/>
                  </a:cubicBezTo>
                  <a:cubicBezTo>
                    <a:pt x="10417" y="19387"/>
                    <a:pt x="12745" y="19509"/>
                    <a:pt x="12745" y="24730"/>
                  </a:cubicBezTo>
                  <a:cubicBezTo>
                    <a:pt x="12745" y="26678"/>
                    <a:pt x="14271" y="27652"/>
                    <a:pt x="15796" y="27652"/>
                  </a:cubicBezTo>
                  <a:cubicBezTo>
                    <a:pt x="17322" y="27652"/>
                    <a:pt x="18848" y="26678"/>
                    <a:pt x="18848" y="24730"/>
                  </a:cubicBezTo>
                  <a:cubicBezTo>
                    <a:pt x="18848" y="21176"/>
                    <a:pt x="17965" y="18357"/>
                    <a:pt x="16250" y="16397"/>
                  </a:cubicBezTo>
                  <a:cubicBezTo>
                    <a:pt x="17671" y="14975"/>
                    <a:pt x="18676" y="12892"/>
                    <a:pt x="18676" y="10122"/>
                  </a:cubicBezTo>
                  <a:cubicBezTo>
                    <a:pt x="18676" y="5931"/>
                    <a:pt x="16691" y="3481"/>
                    <a:pt x="15024" y="2182"/>
                  </a:cubicBezTo>
                  <a:cubicBezTo>
                    <a:pt x="13235" y="785"/>
                    <a:pt x="10907" y="0"/>
                    <a:pt x="85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4208275" y="3916575"/>
              <a:ext cx="617450" cy="717475"/>
            </a:xfrm>
            <a:custGeom>
              <a:rect b="b" l="l" r="r" t="t"/>
              <a:pathLst>
                <a:path extrusionOk="0" h="28699" w="24698">
                  <a:moveTo>
                    <a:pt x="4107" y="0"/>
                  </a:moveTo>
                  <a:cubicBezTo>
                    <a:pt x="664" y="0"/>
                    <a:pt x="1" y="5529"/>
                    <a:pt x="3701" y="6091"/>
                  </a:cubicBezTo>
                  <a:lnTo>
                    <a:pt x="8847" y="6851"/>
                  </a:lnTo>
                  <a:lnTo>
                    <a:pt x="6102" y="25281"/>
                  </a:lnTo>
                  <a:cubicBezTo>
                    <a:pt x="5787" y="27445"/>
                    <a:pt x="7532" y="28699"/>
                    <a:pt x="9234" y="28699"/>
                  </a:cubicBezTo>
                  <a:cubicBezTo>
                    <a:pt x="10578" y="28699"/>
                    <a:pt x="11897" y="27918"/>
                    <a:pt x="12156" y="26188"/>
                  </a:cubicBezTo>
                  <a:lnTo>
                    <a:pt x="14950" y="7757"/>
                  </a:lnTo>
                  <a:lnTo>
                    <a:pt x="20097" y="8517"/>
                  </a:lnTo>
                  <a:cubicBezTo>
                    <a:pt x="20276" y="8544"/>
                    <a:pt x="20449" y="8557"/>
                    <a:pt x="20615" y="8557"/>
                  </a:cubicBezTo>
                  <a:cubicBezTo>
                    <a:pt x="24043" y="8557"/>
                    <a:pt x="24697" y="3026"/>
                    <a:pt x="21004" y="2488"/>
                  </a:cubicBezTo>
                  <a:lnTo>
                    <a:pt x="4607" y="37"/>
                  </a:lnTo>
                  <a:cubicBezTo>
                    <a:pt x="4435" y="12"/>
                    <a:pt x="4268" y="0"/>
                    <a:pt x="41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6"/>
            <p:cNvSpPr/>
            <p:nvPr/>
          </p:nvSpPr>
          <p:spPr>
            <a:xfrm>
              <a:off x="4826050" y="4103000"/>
              <a:ext cx="675825" cy="771125"/>
            </a:xfrm>
            <a:custGeom>
              <a:rect b="b" l="l" r="r" t="t"/>
              <a:pathLst>
                <a:path extrusionOk="0" h="30845" w="27033">
                  <a:moveTo>
                    <a:pt x="10087" y="1"/>
                  </a:moveTo>
                  <a:cubicBezTo>
                    <a:pt x="8932" y="1"/>
                    <a:pt x="7804" y="611"/>
                    <a:pt x="7346" y="2041"/>
                  </a:cubicBezTo>
                  <a:lnTo>
                    <a:pt x="729" y="22726"/>
                  </a:lnTo>
                  <a:cubicBezTo>
                    <a:pt x="1" y="25046"/>
                    <a:pt x="1938" y="26653"/>
                    <a:pt x="3811" y="26653"/>
                  </a:cubicBezTo>
                  <a:cubicBezTo>
                    <a:pt x="4965" y="26653"/>
                    <a:pt x="6095" y="26043"/>
                    <a:pt x="6562" y="24613"/>
                  </a:cubicBezTo>
                  <a:lnTo>
                    <a:pt x="9037" y="16844"/>
                  </a:lnTo>
                  <a:lnTo>
                    <a:pt x="16341" y="19172"/>
                  </a:lnTo>
                  <a:lnTo>
                    <a:pt x="13866" y="26917"/>
                  </a:lnTo>
                  <a:cubicBezTo>
                    <a:pt x="13138" y="29237"/>
                    <a:pt x="15074" y="30844"/>
                    <a:pt x="16947" y="30844"/>
                  </a:cubicBezTo>
                  <a:cubicBezTo>
                    <a:pt x="18101" y="30844"/>
                    <a:pt x="19231" y="30234"/>
                    <a:pt x="19699" y="28804"/>
                  </a:cubicBezTo>
                  <a:lnTo>
                    <a:pt x="26291" y="8119"/>
                  </a:lnTo>
                  <a:cubicBezTo>
                    <a:pt x="27033" y="5804"/>
                    <a:pt x="25103" y="4208"/>
                    <a:pt x="23229" y="4208"/>
                  </a:cubicBezTo>
                  <a:cubicBezTo>
                    <a:pt x="22067" y="4208"/>
                    <a:pt x="20927" y="4821"/>
                    <a:pt x="20458" y="6256"/>
                  </a:cubicBezTo>
                  <a:lnTo>
                    <a:pt x="18179" y="13339"/>
                  </a:lnTo>
                  <a:lnTo>
                    <a:pt x="10875" y="11011"/>
                  </a:lnTo>
                  <a:lnTo>
                    <a:pt x="13179" y="3928"/>
                  </a:lnTo>
                  <a:cubicBezTo>
                    <a:pt x="13907" y="1608"/>
                    <a:pt x="11961" y="1"/>
                    <a:pt x="100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36"/>
          <p:cNvGrpSpPr/>
          <p:nvPr/>
        </p:nvGrpSpPr>
        <p:grpSpPr>
          <a:xfrm>
            <a:off x="1603119" y="1201050"/>
            <a:ext cx="1420333" cy="864000"/>
            <a:chOff x="832174" y="1695575"/>
            <a:chExt cx="1595700" cy="864000"/>
          </a:xfrm>
        </p:grpSpPr>
        <p:sp>
          <p:nvSpPr>
            <p:cNvPr id="703" name="Google Shape;703;p36"/>
            <p:cNvSpPr txBox="1"/>
            <p:nvPr/>
          </p:nvSpPr>
          <p:spPr>
            <a:xfrm>
              <a:off x="832174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04" name="Google Shape;704;p36"/>
            <p:cNvSpPr txBox="1"/>
            <p:nvPr/>
          </p:nvSpPr>
          <p:spPr>
            <a:xfrm>
              <a:off x="832174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5" name="Google Shape;705;p36"/>
          <p:cNvGrpSpPr/>
          <p:nvPr/>
        </p:nvGrpSpPr>
        <p:grpSpPr>
          <a:xfrm>
            <a:off x="7280284" y="1248775"/>
            <a:ext cx="1420333" cy="864000"/>
            <a:chOff x="4947063" y="-134100"/>
            <a:chExt cx="1595700" cy="864000"/>
          </a:xfrm>
        </p:grpSpPr>
        <p:sp>
          <p:nvSpPr>
            <p:cNvPr id="706" name="Google Shape;706;p36"/>
            <p:cNvSpPr txBox="1"/>
            <p:nvPr/>
          </p:nvSpPr>
          <p:spPr>
            <a:xfrm>
              <a:off x="4947063" y="-134100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07" name="Google Shape;707;p36"/>
            <p:cNvSpPr txBox="1"/>
            <p:nvPr/>
          </p:nvSpPr>
          <p:spPr>
            <a:xfrm>
              <a:off x="4947063" y="297900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8" name="Google Shape;708;p36"/>
          <p:cNvGrpSpPr/>
          <p:nvPr/>
        </p:nvGrpSpPr>
        <p:grpSpPr>
          <a:xfrm>
            <a:off x="4444796" y="1201038"/>
            <a:ext cx="1420333" cy="864000"/>
            <a:chOff x="957005" y="1695575"/>
            <a:chExt cx="1595700" cy="864000"/>
          </a:xfrm>
        </p:grpSpPr>
        <p:sp>
          <p:nvSpPr>
            <p:cNvPr id="709" name="Google Shape;709;p36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10" name="Google Shape;710;p36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11" name="Google Shape;711;p36"/>
          <p:cNvCxnSpPr/>
          <p:nvPr/>
        </p:nvCxnSpPr>
        <p:spPr>
          <a:xfrm flipH="1" rot="-5400000">
            <a:off x="926900" y="2155200"/>
            <a:ext cx="825900" cy="809100"/>
          </a:xfrm>
          <a:prstGeom prst="bentConnector3">
            <a:avLst>
              <a:gd fmla="val 31965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36"/>
          <p:cNvCxnSpPr/>
          <p:nvPr/>
        </p:nvCxnSpPr>
        <p:spPr>
          <a:xfrm flipH="1" rot="10800000">
            <a:off x="3140875" y="2768425"/>
            <a:ext cx="3585000" cy="792000"/>
          </a:xfrm>
          <a:prstGeom prst="bentConnector3">
            <a:avLst>
              <a:gd fmla="val 0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36"/>
          <p:cNvCxnSpPr/>
          <p:nvPr/>
        </p:nvCxnSpPr>
        <p:spPr>
          <a:xfrm rot="10800000">
            <a:off x="3839625" y="2146850"/>
            <a:ext cx="0" cy="2895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36"/>
          <p:cNvCxnSpPr/>
          <p:nvPr/>
        </p:nvCxnSpPr>
        <p:spPr>
          <a:xfrm flipH="1" rot="10800000">
            <a:off x="2459600" y="2436425"/>
            <a:ext cx="1371000" cy="1132500"/>
          </a:xfrm>
          <a:prstGeom prst="bentConnector3">
            <a:avLst>
              <a:gd fmla="val 0" name="adj1"/>
            </a:avLst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36"/>
          <p:cNvCxnSpPr/>
          <p:nvPr/>
        </p:nvCxnSpPr>
        <p:spPr>
          <a:xfrm rot="10800000">
            <a:off x="6735375" y="2146850"/>
            <a:ext cx="0" cy="6216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7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next?</a:t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729176" y="1479823"/>
            <a:ext cx="659596" cy="548345"/>
            <a:chOff x="4857150" y="1419910"/>
            <a:chExt cx="659596" cy="548345"/>
          </a:xfrm>
        </p:grpSpPr>
        <p:sp>
          <p:nvSpPr>
            <p:cNvPr id="722" name="Google Shape;722;p37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24" name="Google Shape;724;p37"/>
          <p:cNvGrpSpPr/>
          <p:nvPr/>
        </p:nvGrpSpPr>
        <p:grpSpPr>
          <a:xfrm>
            <a:off x="1540756" y="1298900"/>
            <a:ext cx="2795588" cy="910200"/>
            <a:chOff x="1511770" y="943300"/>
            <a:chExt cx="3060305" cy="910200"/>
          </a:xfrm>
        </p:grpSpPr>
        <p:sp>
          <p:nvSpPr>
            <p:cNvPr id="725" name="Google Shape;725;p37"/>
            <p:cNvSpPr txBox="1"/>
            <p:nvPr/>
          </p:nvSpPr>
          <p:spPr>
            <a:xfrm>
              <a:off x="1511770" y="943300"/>
              <a:ext cx="30603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Implementation in more complex models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26" name="Google Shape;726;p37"/>
            <p:cNvSpPr txBox="1"/>
            <p:nvPr/>
          </p:nvSpPr>
          <p:spPr>
            <a:xfrm>
              <a:off x="1511775" y="1375300"/>
              <a:ext cx="3060300" cy="4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1F1F1F"/>
                  </a:solidFill>
                  <a:latin typeface="Georgia"/>
                  <a:ea typeface="Georgia"/>
                  <a:cs typeface="Georgia"/>
                  <a:sym typeface="Georgia"/>
                </a:rPr>
                <a:t>DeepTCN, DSANet, and MTNet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27" name="Google Shape;727;p37"/>
          <p:cNvGrpSpPr/>
          <p:nvPr/>
        </p:nvGrpSpPr>
        <p:grpSpPr>
          <a:xfrm>
            <a:off x="729176" y="2606898"/>
            <a:ext cx="659596" cy="548345"/>
            <a:chOff x="4857150" y="2577423"/>
            <a:chExt cx="659596" cy="548345"/>
          </a:xfrm>
        </p:grpSpPr>
        <p:sp>
          <p:nvSpPr>
            <p:cNvPr id="728" name="Google Shape;728;p37"/>
            <p:cNvSpPr/>
            <p:nvPr/>
          </p:nvSpPr>
          <p:spPr>
            <a:xfrm rot="10800000">
              <a:off x="4857153" y="2577423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7"/>
            <p:cNvSpPr txBox="1"/>
            <p:nvPr/>
          </p:nvSpPr>
          <p:spPr>
            <a:xfrm>
              <a:off x="4857150" y="2715388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30" name="Google Shape;730;p37"/>
          <p:cNvGrpSpPr/>
          <p:nvPr/>
        </p:nvGrpSpPr>
        <p:grpSpPr>
          <a:xfrm>
            <a:off x="1540756" y="2618324"/>
            <a:ext cx="2795588" cy="717852"/>
            <a:chOff x="1511770" y="2325099"/>
            <a:chExt cx="3060305" cy="717852"/>
          </a:xfrm>
        </p:grpSpPr>
        <p:sp>
          <p:nvSpPr>
            <p:cNvPr id="731" name="Google Shape;731;p37"/>
            <p:cNvSpPr txBox="1"/>
            <p:nvPr/>
          </p:nvSpPr>
          <p:spPr>
            <a:xfrm>
              <a:off x="1511770" y="2325099"/>
              <a:ext cx="30603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Incorporate renewable energy generation forecasts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32" name="Google Shape;732;p37"/>
            <p:cNvSpPr txBox="1"/>
            <p:nvPr/>
          </p:nvSpPr>
          <p:spPr>
            <a:xfrm>
              <a:off x="1511775" y="2564751"/>
              <a:ext cx="3060300" cy="4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29176" y="3733973"/>
            <a:ext cx="659596" cy="548345"/>
            <a:chOff x="4857150" y="3734935"/>
            <a:chExt cx="659596" cy="548345"/>
          </a:xfrm>
        </p:grpSpPr>
        <p:sp>
          <p:nvSpPr>
            <p:cNvPr id="734" name="Google Shape;734;p37"/>
            <p:cNvSpPr/>
            <p:nvPr/>
          </p:nvSpPr>
          <p:spPr>
            <a:xfrm rot="10800000">
              <a:off x="4857153" y="3734935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7"/>
            <p:cNvSpPr txBox="1"/>
            <p:nvPr/>
          </p:nvSpPr>
          <p:spPr>
            <a:xfrm>
              <a:off x="4857150" y="3872900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36" name="Google Shape;736;p37"/>
          <p:cNvGrpSpPr/>
          <p:nvPr/>
        </p:nvGrpSpPr>
        <p:grpSpPr>
          <a:xfrm>
            <a:off x="1540756" y="3792146"/>
            <a:ext cx="2795588" cy="671103"/>
            <a:chOff x="1511770" y="3705397"/>
            <a:chExt cx="3060305" cy="671103"/>
          </a:xfrm>
        </p:grpSpPr>
        <p:sp>
          <p:nvSpPr>
            <p:cNvPr id="737" name="Google Shape;737;p37"/>
            <p:cNvSpPr txBox="1"/>
            <p:nvPr/>
          </p:nvSpPr>
          <p:spPr>
            <a:xfrm>
              <a:off x="1511770" y="3705397"/>
              <a:ext cx="30603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Incorporate external event data and anomaly detection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38" name="Google Shape;738;p37"/>
            <p:cNvSpPr txBox="1"/>
            <p:nvPr/>
          </p:nvSpPr>
          <p:spPr>
            <a:xfrm>
              <a:off x="1511775" y="3898300"/>
              <a:ext cx="3060300" cy="4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39" name="Google Shape;739;p37"/>
          <p:cNvGrpSpPr/>
          <p:nvPr/>
        </p:nvGrpSpPr>
        <p:grpSpPr>
          <a:xfrm>
            <a:off x="4752920" y="1846861"/>
            <a:ext cx="3661895" cy="2277171"/>
            <a:chOff x="605150" y="824775"/>
            <a:chExt cx="6376275" cy="3965125"/>
          </a:xfrm>
        </p:grpSpPr>
        <p:sp>
          <p:nvSpPr>
            <p:cNvPr id="740" name="Google Shape;740;p37"/>
            <p:cNvSpPr/>
            <p:nvPr/>
          </p:nvSpPr>
          <p:spPr>
            <a:xfrm>
              <a:off x="605150" y="894850"/>
              <a:ext cx="6376275" cy="3894300"/>
            </a:xfrm>
            <a:custGeom>
              <a:rect b="b" l="l" r="r" t="t"/>
              <a:pathLst>
                <a:path extrusionOk="0" h="155772" w="255051">
                  <a:moveTo>
                    <a:pt x="170117" y="1"/>
                  </a:moveTo>
                  <a:cubicBezTo>
                    <a:pt x="162145" y="1"/>
                    <a:pt x="155536" y="1069"/>
                    <a:pt x="151614" y="2456"/>
                  </a:cubicBezTo>
                  <a:cubicBezTo>
                    <a:pt x="138574" y="7106"/>
                    <a:pt x="116720" y="25617"/>
                    <a:pt x="103102" y="27806"/>
                  </a:cubicBezTo>
                  <a:cubicBezTo>
                    <a:pt x="101861" y="28002"/>
                    <a:pt x="100399" y="28084"/>
                    <a:pt x="98748" y="28084"/>
                  </a:cubicBezTo>
                  <a:cubicBezTo>
                    <a:pt x="90728" y="28084"/>
                    <a:pt x="78258" y="26159"/>
                    <a:pt x="65086" y="26159"/>
                  </a:cubicBezTo>
                  <a:cubicBezTo>
                    <a:pt x="51223" y="26159"/>
                    <a:pt x="36582" y="28291"/>
                    <a:pt x="25533" y="37046"/>
                  </a:cubicBezTo>
                  <a:cubicBezTo>
                    <a:pt x="1793" y="55830"/>
                    <a:pt x="0" y="92214"/>
                    <a:pt x="6353" y="116105"/>
                  </a:cubicBezTo>
                  <a:cubicBezTo>
                    <a:pt x="6535" y="116774"/>
                    <a:pt x="6718" y="117412"/>
                    <a:pt x="6961" y="118050"/>
                  </a:cubicBezTo>
                  <a:cubicBezTo>
                    <a:pt x="14590" y="140847"/>
                    <a:pt x="47387" y="155771"/>
                    <a:pt x="47387" y="155771"/>
                  </a:cubicBezTo>
                  <a:lnTo>
                    <a:pt x="219791" y="155771"/>
                  </a:lnTo>
                  <a:lnTo>
                    <a:pt x="219791" y="155649"/>
                  </a:lnTo>
                  <a:lnTo>
                    <a:pt x="255050" y="114403"/>
                  </a:lnTo>
                  <a:cubicBezTo>
                    <a:pt x="255050" y="114403"/>
                    <a:pt x="255050" y="112427"/>
                    <a:pt x="254868" y="109023"/>
                  </a:cubicBezTo>
                  <a:cubicBezTo>
                    <a:pt x="254230" y="94098"/>
                    <a:pt x="250643" y="51605"/>
                    <a:pt x="231311" y="26985"/>
                  </a:cubicBezTo>
                  <a:cubicBezTo>
                    <a:pt x="214717" y="5816"/>
                    <a:pt x="188711" y="1"/>
                    <a:pt x="170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1337675" y="2222000"/>
              <a:ext cx="3342800" cy="1658300"/>
            </a:xfrm>
            <a:custGeom>
              <a:rect b="b" l="l" r="r" t="t"/>
              <a:pathLst>
                <a:path extrusionOk="0" h="66332" w="133712">
                  <a:moveTo>
                    <a:pt x="30963" y="0"/>
                  </a:moveTo>
                  <a:cubicBezTo>
                    <a:pt x="27115" y="0"/>
                    <a:pt x="12736" y="47213"/>
                    <a:pt x="12736" y="47213"/>
                  </a:cubicBezTo>
                  <a:cubicBezTo>
                    <a:pt x="12736" y="47213"/>
                    <a:pt x="12736" y="44994"/>
                    <a:pt x="12007" y="44022"/>
                  </a:cubicBezTo>
                  <a:cubicBezTo>
                    <a:pt x="11983" y="43990"/>
                    <a:pt x="11952" y="43974"/>
                    <a:pt x="11915" y="43974"/>
                  </a:cubicBezTo>
                  <a:cubicBezTo>
                    <a:pt x="10833" y="43974"/>
                    <a:pt x="4408" y="57335"/>
                    <a:pt x="4408" y="57335"/>
                  </a:cubicBezTo>
                  <a:lnTo>
                    <a:pt x="1" y="66332"/>
                  </a:lnTo>
                  <a:lnTo>
                    <a:pt x="133711" y="66332"/>
                  </a:lnTo>
                  <a:cubicBezTo>
                    <a:pt x="133711" y="66332"/>
                    <a:pt x="123924" y="48247"/>
                    <a:pt x="121705" y="47487"/>
                  </a:cubicBezTo>
                  <a:cubicBezTo>
                    <a:pt x="121522" y="47423"/>
                    <a:pt x="121337" y="47394"/>
                    <a:pt x="121152" y="47394"/>
                  </a:cubicBezTo>
                  <a:cubicBezTo>
                    <a:pt x="119122" y="47394"/>
                    <a:pt x="117054" y="50891"/>
                    <a:pt x="117054" y="50891"/>
                  </a:cubicBezTo>
                  <a:cubicBezTo>
                    <a:pt x="117054" y="50891"/>
                    <a:pt x="109456" y="35237"/>
                    <a:pt x="107510" y="33505"/>
                  </a:cubicBezTo>
                  <a:cubicBezTo>
                    <a:pt x="107353" y="33367"/>
                    <a:pt x="107157" y="33304"/>
                    <a:pt x="106930" y="33304"/>
                  </a:cubicBezTo>
                  <a:cubicBezTo>
                    <a:pt x="104300" y="33304"/>
                    <a:pt x="97449" y="41803"/>
                    <a:pt x="97449" y="41803"/>
                  </a:cubicBezTo>
                  <a:cubicBezTo>
                    <a:pt x="97449" y="41803"/>
                    <a:pt x="88878" y="20982"/>
                    <a:pt x="86689" y="20769"/>
                  </a:cubicBezTo>
                  <a:cubicBezTo>
                    <a:pt x="86677" y="20768"/>
                    <a:pt x="86664" y="20767"/>
                    <a:pt x="86651" y="20767"/>
                  </a:cubicBezTo>
                  <a:cubicBezTo>
                    <a:pt x="84375" y="20767"/>
                    <a:pt x="75929" y="42076"/>
                    <a:pt x="75929" y="42076"/>
                  </a:cubicBezTo>
                  <a:cubicBezTo>
                    <a:pt x="75929" y="42076"/>
                    <a:pt x="74683" y="41590"/>
                    <a:pt x="72008" y="41347"/>
                  </a:cubicBezTo>
                  <a:cubicBezTo>
                    <a:pt x="71908" y="41338"/>
                    <a:pt x="71809" y="41333"/>
                    <a:pt x="71712" y="41333"/>
                  </a:cubicBezTo>
                  <a:cubicBezTo>
                    <a:pt x="69179" y="41333"/>
                    <a:pt x="67601" y="44265"/>
                    <a:pt x="67601" y="44265"/>
                  </a:cubicBezTo>
                  <a:cubicBezTo>
                    <a:pt x="67601" y="44265"/>
                    <a:pt x="66871" y="43049"/>
                    <a:pt x="64652" y="42319"/>
                  </a:cubicBezTo>
                  <a:cubicBezTo>
                    <a:pt x="64595" y="42300"/>
                    <a:pt x="64533" y="42291"/>
                    <a:pt x="64467" y="42291"/>
                  </a:cubicBezTo>
                  <a:cubicBezTo>
                    <a:pt x="62030" y="42291"/>
                    <a:pt x="54135" y="55055"/>
                    <a:pt x="54135" y="55055"/>
                  </a:cubicBezTo>
                  <a:cubicBezTo>
                    <a:pt x="54135" y="55055"/>
                    <a:pt x="46536" y="33262"/>
                    <a:pt x="44834" y="32289"/>
                  </a:cubicBezTo>
                  <a:cubicBezTo>
                    <a:pt x="44626" y="32169"/>
                    <a:pt x="44422" y="32116"/>
                    <a:pt x="44224" y="32116"/>
                  </a:cubicBezTo>
                  <a:cubicBezTo>
                    <a:pt x="42773" y="32116"/>
                    <a:pt x="41643" y="34964"/>
                    <a:pt x="41643" y="34964"/>
                  </a:cubicBezTo>
                  <a:cubicBezTo>
                    <a:pt x="41643" y="34964"/>
                    <a:pt x="34530" y="3869"/>
                    <a:pt x="31339" y="191"/>
                  </a:cubicBezTo>
                  <a:cubicBezTo>
                    <a:pt x="31228" y="62"/>
                    <a:pt x="31102" y="0"/>
                    <a:pt x="30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3301250" y="2741175"/>
              <a:ext cx="414150" cy="411175"/>
            </a:xfrm>
            <a:custGeom>
              <a:rect b="b" l="l" r="r" t="t"/>
              <a:pathLst>
                <a:path extrusionOk="0" h="16447" w="16566">
                  <a:moveTo>
                    <a:pt x="8108" y="0"/>
                  </a:moveTo>
                  <a:cubicBezTo>
                    <a:pt x="6619" y="0"/>
                    <a:pt x="2682" y="8719"/>
                    <a:pt x="0" y="14987"/>
                  </a:cubicBezTo>
                  <a:lnTo>
                    <a:pt x="0" y="15048"/>
                  </a:lnTo>
                  <a:cubicBezTo>
                    <a:pt x="0" y="15048"/>
                    <a:pt x="3738" y="7815"/>
                    <a:pt x="4789" y="7815"/>
                  </a:cubicBezTo>
                  <a:cubicBezTo>
                    <a:pt x="4856" y="7815"/>
                    <a:pt x="4911" y="7843"/>
                    <a:pt x="4955" y="7905"/>
                  </a:cubicBezTo>
                  <a:cubicBezTo>
                    <a:pt x="5576" y="8759"/>
                    <a:pt x="7256" y="11863"/>
                    <a:pt x="8097" y="11863"/>
                  </a:cubicBezTo>
                  <a:cubicBezTo>
                    <a:pt x="8243" y="11863"/>
                    <a:pt x="8364" y="11769"/>
                    <a:pt x="8450" y="11552"/>
                  </a:cubicBezTo>
                  <a:cubicBezTo>
                    <a:pt x="8977" y="10288"/>
                    <a:pt x="8819" y="8795"/>
                    <a:pt x="9143" y="8795"/>
                  </a:cubicBezTo>
                  <a:cubicBezTo>
                    <a:pt x="9193" y="8795"/>
                    <a:pt x="9255" y="8831"/>
                    <a:pt x="9332" y="8908"/>
                  </a:cubicBezTo>
                  <a:cubicBezTo>
                    <a:pt x="9894" y="9470"/>
                    <a:pt x="10600" y="12136"/>
                    <a:pt x="11058" y="12136"/>
                  </a:cubicBezTo>
                  <a:cubicBezTo>
                    <a:pt x="11070" y="12136"/>
                    <a:pt x="11082" y="12134"/>
                    <a:pt x="11095" y="12130"/>
                  </a:cubicBezTo>
                  <a:cubicBezTo>
                    <a:pt x="11520" y="11978"/>
                    <a:pt x="12250" y="9364"/>
                    <a:pt x="12250" y="9364"/>
                  </a:cubicBezTo>
                  <a:cubicBezTo>
                    <a:pt x="12250" y="9364"/>
                    <a:pt x="14825" y="16447"/>
                    <a:pt x="15868" y="16447"/>
                  </a:cubicBezTo>
                  <a:cubicBezTo>
                    <a:pt x="15935" y="16447"/>
                    <a:pt x="15996" y="16417"/>
                    <a:pt x="16049" y="16355"/>
                  </a:cubicBezTo>
                  <a:cubicBezTo>
                    <a:pt x="16262" y="16112"/>
                    <a:pt x="16414" y="15838"/>
                    <a:pt x="16566" y="15534"/>
                  </a:cubicBezTo>
                  <a:cubicBezTo>
                    <a:pt x="13830" y="9333"/>
                    <a:pt x="9605" y="154"/>
                    <a:pt x="8146" y="2"/>
                  </a:cubicBezTo>
                  <a:cubicBezTo>
                    <a:pt x="8134" y="1"/>
                    <a:pt x="8121" y="0"/>
                    <a:pt x="8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1909875" y="2222125"/>
              <a:ext cx="353375" cy="529800"/>
            </a:xfrm>
            <a:custGeom>
              <a:rect b="b" l="l" r="r" t="t"/>
              <a:pathLst>
                <a:path extrusionOk="0" h="21192" w="14135">
                  <a:moveTo>
                    <a:pt x="8081" y="0"/>
                  </a:moveTo>
                  <a:cubicBezTo>
                    <a:pt x="6722" y="0"/>
                    <a:pt x="4021" y="5945"/>
                    <a:pt x="1095" y="13621"/>
                  </a:cubicBezTo>
                  <a:cubicBezTo>
                    <a:pt x="669" y="16417"/>
                    <a:pt x="1" y="21098"/>
                    <a:pt x="730" y="21190"/>
                  </a:cubicBezTo>
                  <a:cubicBezTo>
                    <a:pt x="738" y="21191"/>
                    <a:pt x="745" y="21191"/>
                    <a:pt x="753" y="21191"/>
                  </a:cubicBezTo>
                  <a:cubicBezTo>
                    <a:pt x="1751" y="21191"/>
                    <a:pt x="4136" y="12089"/>
                    <a:pt x="4989" y="12089"/>
                  </a:cubicBezTo>
                  <a:cubicBezTo>
                    <a:pt x="5032" y="12089"/>
                    <a:pt x="5072" y="12112"/>
                    <a:pt x="5107" y="12162"/>
                  </a:cubicBezTo>
                  <a:cubicBezTo>
                    <a:pt x="5801" y="13116"/>
                    <a:pt x="5587" y="14483"/>
                    <a:pt x="6297" y="14483"/>
                  </a:cubicBezTo>
                  <a:cubicBezTo>
                    <a:pt x="6334" y="14483"/>
                    <a:pt x="6373" y="14479"/>
                    <a:pt x="6414" y="14472"/>
                  </a:cubicBezTo>
                  <a:cubicBezTo>
                    <a:pt x="7296" y="14351"/>
                    <a:pt x="8329" y="12436"/>
                    <a:pt x="8603" y="11706"/>
                  </a:cubicBezTo>
                  <a:cubicBezTo>
                    <a:pt x="8613" y="11681"/>
                    <a:pt x="8626" y="11669"/>
                    <a:pt x="8641" y="11669"/>
                  </a:cubicBezTo>
                  <a:cubicBezTo>
                    <a:pt x="9057" y="11669"/>
                    <a:pt x="11192" y="20779"/>
                    <a:pt x="12467" y="20779"/>
                  </a:cubicBezTo>
                  <a:cubicBezTo>
                    <a:pt x="12497" y="20779"/>
                    <a:pt x="12525" y="20774"/>
                    <a:pt x="12554" y="20764"/>
                  </a:cubicBezTo>
                  <a:cubicBezTo>
                    <a:pt x="13709" y="20399"/>
                    <a:pt x="14074" y="17360"/>
                    <a:pt x="14135" y="16569"/>
                  </a:cubicBezTo>
                  <a:cubicBezTo>
                    <a:pt x="12128" y="9092"/>
                    <a:pt x="9910" y="1858"/>
                    <a:pt x="8451" y="186"/>
                  </a:cubicBezTo>
                  <a:cubicBezTo>
                    <a:pt x="8342" y="61"/>
                    <a:pt x="8218" y="0"/>
                    <a:pt x="80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3846075" y="3054725"/>
              <a:ext cx="289550" cy="185750"/>
            </a:xfrm>
            <a:custGeom>
              <a:rect b="b" l="l" r="r" t="t"/>
              <a:pathLst>
                <a:path extrusionOk="0" h="7430" w="11582">
                  <a:moveTo>
                    <a:pt x="6609" y="1"/>
                  </a:moveTo>
                  <a:cubicBezTo>
                    <a:pt x="5117" y="1"/>
                    <a:pt x="2228" y="2798"/>
                    <a:pt x="31" y="5181"/>
                  </a:cubicBezTo>
                  <a:cubicBezTo>
                    <a:pt x="1" y="5940"/>
                    <a:pt x="92" y="6883"/>
                    <a:pt x="700" y="6883"/>
                  </a:cubicBezTo>
                  <a:cubicBezTo>
                    <a:pt x="1703" y="6883"/>
                    <a:pt x="3040" y="4269"/>
                    <a:pt x="3618" y="3965"/>
                  </a:cubicBezTo>
                  <a:cubicBezTo>
                    <a:pt x="3645" y="3950"/>
                    <a:pt x="3676" y="3944"/>
                    <a:pt x="3709" y="3944"/>
                  </a:cubicBezTo>
                  <a:cubicBezTo>
                    <a:pt x="4287" y="3944"/>
                    <a:pt x="5685" y="6029"/>
                    <a:pt x="6514" y="6029"/>
                  </a:cubicBezTo>
                  <a:cubicBezTo>
                    <a:pt x="6637" y="6029"/>
                    <a:pt x="6747" y="5984"/>
                    <a:pt x="6840" y="5880"/>
                  </a:cubicBezTo>
                  <a:cubicBezTo>
                    <a:pt x="7296" y="5302"/>
                    <a:pt x="7630" y="4664"/>
                    <a:pt x="7843" y="3965"/>
                  </a:cubicBezTo>
                  <a:lnTo>
                    <a:pt x="10183" y="6153"/>
                  </a:lnTo>
                  <a:lnTo>
                    <a:pt x="11582" y="7430"/>
                  </a:lnTo>
                  <a:cubicBezTo>
                    <a:pt x="9758" y="4026"/>
                    <a:pt x="7964" y="895"/>
                    <a:pt x="7174" y="196"/>
                  </a:cubicBezTo>
                  <a:cubicBezTo>
                    <a:pt x="7021" y="62"/>
                    <a:pt x="6831" y="1"/>
                    <a:pt x="6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79150" y="3846100"/>
              <a:ext cx="3748575" cy="943800"/>
            </a:xfrm>
            <a:custGeom>
              <a:rect b="b" l="l" r="r" t="t"/>
              <a:pathLst>
                <a:path extrusionOk="0" h="37752" w="149943">
                  <a:moveTo>
                    <a:pt x="1" y="0"/>
                  </a:moveTo>
                  <a:cubicBezTo>
                    <a:pt x="7630" y="22797"/>
                    <a:pt x="40427" y="37751"/>
                    <a:pt x="40427" y="37751"/>
                  </a:cubicBezTo>
                  <a:lnTo>
                    <a:pt x="98817" y="37751"/>
                  </a:lnTo>
                  <a:lnTo>
                    <a:pt x="102951" y="37691"/>
                  </a:lnTo>
                  <a:cubicBezTo>
                    <a:pt x="102951" y="37691"/>
                    <a:pt x="124623" y="34499"/>
                    <a:pt x="130945" y="31612"/>
                  </a:cubicBezTo>
                  <a:cubicBezTo>
                    <a:pt x="137298" y="28694"/>
                    <a:pt x="139943" y="23952"/>
                    <a:pt x="144958" y="13678"/>
                  </a:cubicBezTo>
                  <a:cubicBezTo>
                    <a:pt x="149943" y="3404"/>
                    <a:pt x="148271" y="0"/>
                    <a:pt x="148271" y="0"/>
                  </a:cubicBezTo>
                  <a:close/>
                </a:path>
              </a:pathLst>
            </a:custGeom>
            <a:solidFill>
              <a:srgbClr val="D7F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1706225" y="1127200"/>
              <a:ext cx="652025" cy="652025"/>
            </a:xfrm>
            <a:custGeom>
              <a:rect b="b" l="l" r="r" t="t"/>
              <a:pathLst>
                <a:path extrusionOk="0" h="26081" w="26081">
                  <a:moveTo>
                    <a:pt x="13040" y="1"/>
                  </a:moveTo>
                  <a:cubicBezTo>
                    <a:pt x="5836" y="1"/>
                    <a:pt x="1" y="5837"/>
                    <a:pt x="1" y="13040"/>
                  </a:cubicBezTo>
                  <a:cubicBezTo>
                    <a:pt x="1" y="20244"/>
                    <a:pt x="5836" y="26080"/>
                    <a:pt x="13040" y="26080"/>
                  </a:cubicBezTo>
                  <a:cubicBezTo>
                    <a:pt x="20244" y="26080"/>
                    <a:pt x="26080" y="20244"/>
                    <a:pt x="26080" y="13040"/>
                  </a:cubicBezTo>
                  <a:cubicBezTo>
                    <a:pt x="26080" y="5837"/>
                    <a:pt x="20244" y="1"/>
                    <a:pt x="13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3191825" y="1065250"/>
              <a:ext cx="1702175" cy="455600"/>
            </a:xfrm>
            <a:custGeom>
              <a:rect b="b" l="l" r="r" t="t"/>
              <a:pathLst>
                <a:path extrusionOk="0" h="18224" w="68087">
                  <a:moveTo>
                    <a:pt x="42771" y="0"/>
                  </a:moveTo>
                  <a:cubicBezTo>
                    <a:pt x="39331" y="0"/>
                    <a:pt x="37166" y="2066"/>
                    <a:pt x="36536" y="3664"/>
                  </a:cubicBezTo>
                  <a:cubicBezTo>
                    <a:pt x="35797" y="5447"/>
                    <a:pt x="35528" y="8298"/>
                    <a:pt x="33564" y="8298"/>
                  </a:cubicBezTo>
                  <a:cubicBezTo>
                    <a:pt x="33184" y="8298"/>
                    <a:pt x="32741" y="8191"/>
                    <a:pt x="32220" y="7950"/>
                  </a:cubicBezTo>
                  <a:cubicBezTo>
                    <a:pt x="29945" y="6899"/>
                    <a:pt x="28640" y="5726"/>
                    <a:pt x="26637" y="5726"/>
                  </a:cubicBezTo>
                  <a:cubicBezTo>
                    <a:pt x="25802" y="5726"/>
                    <a:pt x="24846" y="5930"/>
                    <a:pt x="23648" y="6430"/>
                  </a:cubicBezTo>
                  <a:cubicBezTo>
                    <a:pt x="19545" y="8132"/>
                    <a:pt x="20852" y="11810"/>
                    <a:pt x="17842" y="12449"/>
                  </a:cubicBezTo>
                  <a:cubicBezTo>
                    <a:pt x="17357" y="12551"/>
                    <a:pt x="16978" y="12593"/>
                    <a:pt x="16670" y="12593"/>
                  </a:cubicBezTo>
                  <a:cubicBezTo>
                    <a:pt x="15282" y="12593"/>
                    <a:pt x="15328" y="11741"/>
                    <a:pt x="13619" y="11741"/>
                  </a:cubicBezTo>
                  <a:cubicBezTo>
                    <a:pt x="13351" y="11741"/>
                    <a:pt x="13041" y="11762"/>
                    <a:pt x="12675" y="11810"/>
                  </a:cubicBezTo>
                  <a:cubicBezTo>
                    <a:pt x="9453" y="12236"/>
                    <a:pt x="9666" y="14151"/>
                    <a:pt x="8815" y="15215"/>
                  </a:cubicBezTo>
                  <a:cubicBezTo>
                    <a:pt x="8443" y="15679"/>
                    <a:pt x="8234" y="15778"/>
                    <a:pt x="7865" y="15778"/>
                  </a:cubicBezTo>
                  <a:cubicBezTo>
                    <a:pt x="7590" y="15778"/>
                    <a:pt x="7225" y="15723"/>
                    <a:pt x="6637" y="15723"/>
                  </a:cubicBezTo>
                  <a:cubicBezTo>
                    <a:pt x="6211" y="15723"/>
                    <a:pt x="5667" y="15752"/>
                    <a:pt x="4955" y="15853"/>
                  </a:cubicBezTo>
                  <a:cubicBezTo>
                    <a:pt x="3100" y="16157"/>
                    <a:pt x="1398" y="16977"/>
                    <a:pt x="0" y="18224"/>
                  </a:cubicBezTo>
                  <a:lnTo>
                    <a:pt x="66384" y="18224"/>
                  </a:lnTo>
                  <a:cubicBezTo>
                    <a:pt x="66384" y="18224"/>
                    <a:pt x="68086" y="14789"/>
                    <a:pt x="63588" y="12205"/>
                  </a:cubicBezTo>
                  <a:cubicBezTo>
                    <a:pt x="61825" y="11193"/>
                    <a:pt x="60155" y="11011"/>
                    <a:pt x="58699" y="11011"/>
                  </a:cubicBezTo>
                  <a:cubicBezTo>
                    <a:pt x="57886" y="11011"/>
                    <a:pt x="57140" y="11068"/>
                    <a:pt x="56482" y="11068"/>
                  </a:cubicBezTo>
                  <a:cubicBezTo>
                    <a:pt x="55312" y="11068"/>
                    <a:pt x="54419" y="10889"/>
                    <a:pt x="53922" y="9895"/>
                  </a:cubicBezTo>
                  <a:cubicBezTo>
                    <a:pt x="53922" y="9895"/>
                    <a:pt x="52645" y="3239"/>
                    <a:pt x="46840" y="868"/>
                  </a:cubicBezTo>
                  <a:cubicBezTo>
                    <a:pt x="45335" y="253"/>
                    <a:pt x="43975" y="0"/>
                    <a:pt x="42771" y="0"/>
                  </a:cubicBezTo>
                  <a:close/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1419750" y="1508825"/>
              <a:ext cx="1102625" cy="295475"/>
            </a:xfrm>
            <a:custGeom>
              <a:rect b="b" l="l" r="r" t="t"/>
              <a:pathLst>
                <a:path extrusionOk="0" h="11819" w="44105">
                  <a:moveTo>
                    <a:pt x="27693" y="1"/>
                  </a:moveTo>
                  <a:cubicBezTo>
                    <a:pt x="25480" y="1"/>
                    <a:pt x="24075" y="1332"/>
                    <a:pt x="23648" y="2365"/>
                  </a:cubicBezTo>
                  <a:cubicBezTo>
                    <a:pt x="23190" y="3536"/>
                    <a:pt x="23030" y="5389"/>
                    <a:pt x="21758" y="5389"/>
                  </a:cubicBezTo>
                  <a:cubicBezTo>
                    <a:pt x="21512" y="5389"/>
                    <a:pt x="21223" y="5320"/>
                    <a:pt x="20882" y="5162"/>
                  </a:cubicBezTo>
                  <a:cubicBezTo>
                    <a:pt x="19408" y="4478"/>
                    <a:pt x="18565" y="3719"/>
                    <a:pt x="17275" y="3719"/>
                  </a:cubicBezTo>
                  <a:cubicBezTo>
                    <a:pt x="16730" y="3719"/>
                    <a:pt x="16105" y="3855"/>
                    <a:pt x="15320" y="4189"/>
                  </a:cubicBezTo>
                  <a:cubicBezTo>
                    <a:pt x="12675" y="5283"/>
                    <a:pt x="13496" y="7654"/>
                    <a:pt x="11551" y="8080"/>
                  </a:cubicBezTo>
                  <a:cubicBezTo>
                    <a:pt x="11235" y="8149"/>
                    <a:pt x="10989" y="8177"/>
                    <a:pt x="10789" y="8177"/>
                  </a:cubicBezTo>
                  <a:cubicBezTo>
                    <a:pt x="9895" y="8177"/>
                    <a:pt x="9931" y="7611"/>
                    <a:pt x="8809" y="7611"/>
                  </a:cubicBezTo>
                  <a:cubicBezTo>
                    <a:pt x="8637" y="7611"/>
                    <a:pt x="8439" y="7624"/>
                    <a:pt x="8207" y="7654"/>
                  </a:cubicBezTo>
                  <a:cubicBezTo>
                    <a:pt x="6140" y="7928"/>
                    <a:pt x="6262" y="9174"/>
                    <a:pt x="5715" y="9873"/>
                  </a:cubicBezTo>
                  <a:cubicBezTo>
                    <a:pt x="5476" y="10191"/>
                    <a:pt x="5342" y="10261"/>
                    <a:pt x="5102" y="10261"/>
                  </a:cubicBezTo>
                  <a:cubicBezTo>
                    <a:pt x="4915" y="10261"/>
                    <a:pt x="4665" y="10218"/>
                    <a:pt x="4253" y="10218"/>
                  </a:cubicBezTo>
                  <a:cubicBezTo>
                    <a:pt x="3980" y="10218"/>
                    <a:pt x="3636" y="10237"/>
                    <a:pt x="3192" y="10298"/>
                  </a:cubicBezTo>
                  <a:cubicBezTo>
                    <a:pt x="2006" y="10481"/>
                    <a:pt x="912" y="10998"/>
                    <a:pt x="0" y="11818"/>
                  </a:cubicBezTo>
                  <a:lnTo>
                    <a:pt x="43010" y="11818"/>
                  </a:lnTo>
                  <a:cubicBezTo>
                    <a:pt x="43010" y="11818"/>
                    <a:pt x="44104" y="9599"/>
                    <a:pt x="41186" y="7928"/>
                  </a:cubicBezTo>
                  <a:cubicBezTo>
                    <a:pt x="40032" y="7266"/>
                    <a:pt x="38944" y="7152"/>
                    <a:pt x="37997" y="7152"/>
                  </a:cubicBezTo>
                  <a:cubicBezTo>
                    <a:pt x="37499" y="7152"/>
                    <a:pt x="37040" y="7184"/>
                    <a:pt x="36631" y="7184"/>
                  </a:cubicBezTo>
                  <a:cubicBezTo>
                    <a:pt x="35856" y="7184"/>
                    <a:pt x="35262" y="7069"/>
                    <a:pt x="34925" y="6408"/>
                  </a:cubicBezTo>
                  <a:cubicBezTo>
                    <a:pt x="34925" y="6408"/>
                    <a:pt x="34104" y="2092"/>
                    <a:pt x="30335" y="572"/>
                  </a:cubicBezTo>
                  <a:cubicBezTo>
                    <a:pt x="29359" y="167"/>
                    <a:pt x="28476" y="1"/>
                    <a:pt x="27693" y="1"/>
                  </a:cubicBezTo>
                  <a:close/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3365825" y="2407925"/>
              <a:ext cx="632250" cy="169925"/>
            </a:xfrm>
            <a:custGeom>
              <a:rect b="b" l="l" r="r" t="t"/>
              <a:pathLst>
                <a:path extrusionOk="0" h="6797" w="25290">
                  <a:moveTo>
                    <a:pt x="15893" y="1"/>
                  </a:moveTo>
                  <a:cubicBezTo>
                    <a:pt x="14621" y="1"/>
                    <a:pt x="13805" y="770"/>
                    <a:pt x="13557" y="1356"/>
                  </a:cubicBezTo>
                  <a:cubicBezTo>
                    <a:pt x="13302" y="2020"/>
                    <a:pt x="13197" y="3093"/>
                    <a:pt x="12465" y="3093"/>
                  </a:cubicBezTo>
                  <a:cubicBezTo>
                    <a:pt x="12327" y="3093"/>
                    <a:pt x="12166" y="3054"/>
                    <a:pt x="11977" y="2967"/>
                  </a:cubicBezTo>
                  <a:cubicBezTo>
                    <a:pt x="11142" y="2560"/>
                    <a:pt x="10654" y="2124"/>
                    <a:pt x="9907" y="2124"/>
                  </a:cubicBezTo>
                  <a:cubicBezTo>
                    <a:pt x="9594" y="2124"/>
                    <a:pt x="9235" y="2201"/>
                    <a:pt x="8785" y="2390"/>
                  </a:cubicBezTo>
                  <a:cubicBezTo>
                    <a:pt x="7265" y="3028"/>
                    <a:pt x="7752" y="4396"/>
                    <a:pt x="6627" y="4639"/>
                  </a:cubicBezTo>
                  <a:cubicBezTo>
                    <a:pt x="6443" y="4679"/>
                    <a:pt x="6300" y="4695"/>
                    <a:pt x="6184" y="4695"/>
                  </a:cubicBezTo>
                  <a:cubicBezTo>
                    <a:pt x="5666" y="4695"/>
                    <a:pt x="5686" y="4372"/>
                    <a:pt x="5046" y="4372"/>
                  </a:cubicBezTo>
                  <a:cubicBezTo>
                    <a:pt x="4951" y="4372"/>
                    <a:pt x="4841" y="4379"/>
                    <a:pt x="4712" y="4396"/>
                  </a:cubicBezTo>
                  <a:cubicBezTo>
                    <a:pt x="3527" y="4517"/>
                    <a:pt x="3587" y="5277"/>
                    <a:pt x="3283" y="5672"/>
                  </a:cubicBezTo>
                  <a:cubicBezTo>
                    <a:pt x="3141" y="5840"/>
                    <a:pt x="3059" y="5876"/>
                    <a:pt x="2926" y="5876"/>
                  </a:cubicBezTo>
                  <a:cubicBezTo>
                    <a:pt x="2826" y="5876"/>
                    <a:pt x="2696" y="5856"/>
                    <a:pt x="2489" y="5856"/>
                  </a:cubicBezTo>
                  <a:cubicBezTo>
                    <a:pt x="2324" y="5856"/>
                    <a:pt x="2111" y="5869"/>
                    <a:pt x="1824" y="5915"/>
                  </a:cubicBezTo>
                  <a:cubicBezTo>
                    <a:pt x="1156" y="6007"/>
                    <a:pt x="517" y="6311"/>
                    <a:pt x="1" y="6797"/>
                  </a:cubicBezTo>
                  <a:lnTo>
                    <a:pt x="24652" y="6797"/>
                  </a:lnTo>
                  <a:cubicBezTo>
                    <a:pt x="24652" y="6797"/>
                    <a:pt x="25290" y="5520"/>
                    <a:pt x="23618" y="4548"/>
                  </a:cubicBezTo>
                  <a:cubicBezTo>
                    <a:pt x="22952" y="4172"/>
                    <a:pt x="22320" y="4110"/>
                    <a:pt x="21771" y="4110"/>
                  </a:cubicBezTo>
                  <a:cubicBezTo>
                    <a:pt x="21502" y="4110"/>
                    <a:pt x="21253" y="4125"/>
                    <a:pt x="21030" y="4125"/>
                  </a:cubicBezTo>
                  <a:cubicBezTo>
                    <a:pt x="20567" y="4125"/>
                    <a:pt x="20217" y="4061"/>
                    <a:pt x="20031" y="3666"/>
                  </a:cubicBezTo>
                  <a:cubicBezTo>
                    <a:pt x="20031" y="3666"/>
                    <a:pt x="19545" y="1204"/>
                    <a:pt x="17387" y="323"/>
                  </a:cubicBezTo>
                  <a:cubicBezTo>
                    <a:pt x="16837" y="95"/>
                    <a:pt x="16337" y="1"/>
                    <a:pt x="15893" y="1"/>
                  </a:cubicBezTo>
                  <a:close/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1013200" y="2581200"/>
              <a:ext cx="632250" cy="169925"/>
            </a:xfrm>
            <a:custGeom>
              <a:rect b="b" l="l" r="r" t="t"/>
              <a:pathLst>
                <a:path extrusionOk="0" h="6797" w="25290">
                  <a:moveTo>
                    <a:pt x="15875" y="0"/>
                  </a:moveTo>
                  <a:cubicBezTo>
                    <a:pt x="14592" y="0"/>
                    <a:pt x="13782" y="770"/>
                    <a:pt x="13557" y="1355"/>
                  </a:cubicBezTo>
                  <a:cubicBezTo>
                    <a:pt x="13278" y="2014"/>
                    <a:pt x="13190" y="3074"/>
                    <a:pt x="12464" y="3074"/>
                  </a:cubicBezTo>
                  <a:cubicBezTo>
                    <a:pt x="12319" y="3074"/>
                    <a:pt x="12148" y="3032"/>
                    <a:pt x="11946" y="2936"/>
                  </a:cubicBezTo>
                  <a:cubicBezTo>
                    <a:pt x="11113" y="2551"/>
                    <a:pt x="10625" y="2122"/>
                    <a:pt x="9882" y="2122"/>
                  </a:cubicBezTo>
                  <a:cubicBezTo>
                    <a:pt x="9567" y="2122"/>
                    <a:pt x="9207" y="2199"/>
                    <a:pt x="8755" y="2389"/>
                  </a:cubicBezTo>
                  <a:cubicBezTo>
                    <a:pt x="7235" y="3027"/>
                    <a:pt x="7721" y="4395"/>
                    <a:pt x="6596" y="4638"/>
                  </a:cubicBezTo>
                  <a:cubicBezTo>
                    <a:pt x="6437" y="4669"/>
                    <a:pt x="6309" y="4682"/>
                    <a:pt x="6203" y="4682"/>
                  </a:cubicBezTo>
                  <a:cubicBezTo>
                    <a:pt x="5677" y="4682"/>
                    <a:pt x="5699" y="4362"/>
                    <a:pt x="5095" y="4362"/>
                  </a:cubicBezTo>
                  <a:cubicBezTo>
                    <a:pt x="4989" y="4362"/>
                    <a:pt x="4863" y="4372"/>
                    <a:pt x="4712" y="4395"/>
                  </a:cubicBezTo>
                  <a:cubicBezTo>
                    <a:pt x="3527" y="4547"/>
                    <a:pt x="3587" y="5276"/>
                    <a:pt x="3283" y="5671"/>
                  </a:cubicBezTo>
                  <a:cubicBezTo>
                    <a:pt x="3141" y="5840"/>
                    <a:pt x="3059" y="5876"/>
                    <a:pt x="2926" y="5876"/>
                  </a:cubicBezTo>
                  <a:cubicBezTo>
                    <a:pt x="2825" y="5876"/>
                    <a:pt x="2696" y="5855"/>
                    <a:pt x="2489" y="5855"/>
                  </a:cubicBezTo>
                  <a:cubicBezTo>
                    <a:pt x="2324" y="5855"/>
                    <a:pt x="2111" y="5868"/>
                    <a:pt x="1824" y="5915"/>
                  </a:cubicBezTo>
                  <a:cubicBezTo>
                    <a:pt x="1156" y="6006"/>
                    <a:pt x="517" y="6310"/>
                    <a:pt x="1" y="6796"/>
                  </a:cubicBezTo>
                  <a:lnTo>
                    <a:pt x="24652" y="6796"/>
                  </a:lnTo>
                  <a:cubicBezTo>
                    <a:pt x="24652" y="6796"/>
                    <a:pt x="25290" y="5489"/>
                    <a:pt x="23618" y="4547"/>
                  </a:cubicBezTo>
                  <a:cubicBezTo>
                    <a:pt x="22952" y="4171"/>
                    <a:pt x="22320" y="4110"/>
                    <a:pt x="21769" y="4110"/>
                  </a:cubicBezTo>
                  <a:cubicBezTo>
                    <a:pt x="21499" y="4110"/>
                    <a:pt x="21249" y="4125"/>
                    <a:pt x="21024" y="4125"/>
                  </a:cubicBezTo>
                  <a:cubicBezTo>
                    <a:pt x="20556" y="4125"/>
                    <a:pt x="20198" y="4060"/>
                    <a:pt x="20001" y="3665"/>
                  </a:cubicBezTo>
                  <a:cubicBezTo>
                    <a:pt x="20001" y="3665"/>
                    <a:pt x="19545" y="1203"/>
                    <a:pt x="17387" y="322"/>
                  </a:cubicBezTo>
                  <a:cubicBezTo>
                    <a:pt x="16829" y="94"/>
                    <a:pt x="16323" y="0"/>
                    <a:pt x="15875" y="0"/>
                  </a:cubicBezTo>
                  <a:close/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5419050" y="1934975"/>
              <a:ext cx="821475" cy="915675"/>
            </a:xfrm>
            <a:custGeom>
              <a:rect b="b" l="l" r="r" t="t"/>
              <a:pathLst>
                <a:path extrusionOk="0" h="36627" w="32859">
                  <a:moveTo>
                    <a:pt x="16415" y="0"/>
                  </a:moveTo>
                  <a:cubicBezTo>
                    <a:pt x="7357" y="0"/>
                    <a:pt x="1" y="12432"/>
                    <a:pt x="1" y="21034"/>
                  </a:cubicBezTo>
                  <a:cubicBezTo>
                    <a:pt x="1" y="29636"/>
                    <a:pt x="7357" y="36627"/>
                    <a:pt x="16415" y="36627"/>
                  </a:cubicBezTo>
                  <a:cubicBezTo>
                    <a:pt x="25503" y="36627"/>
                    <a:pt x="32859" y="29636"/>
                    <a:pt x="32859" y="21034"/>
                  </a:cubicBezTo>
                  <a:cubicBezTo>
                    <a:pt x="32859" y="12432"/>
                    <a:pt x="25503" y="0"/>
                    <a:pt x="16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7"/>
            <p:cNvSpPr/>
            <p:nvPr/>
          </p:nvSpPr>
          <p:spPr>
            <a:xfrm>
              <a:off x="5676675" y="2264750"/>
              <a:ext cx="392875" cy="1360250"/>
            </a:xfrm>
            <a:custGeom>
              <a:rect b="b" l="l" r="r" t="t"/>
              <a:pathLst>
                <a:path extrusionOk="0" h="54410" w="15715">
                  <a:moveTo>
                    <a:pt x="5714" y="1"/>
                  </a:moveTo>
                  <a:lnTo>
                    <a:pt x="5198" y="11430"/>
                  </a:lnTo>
                  <a:lnTo>
                    <a:pt x="2249" y="4439"/>
                  </a:lnTo>
                  <a:lnTo>
                    <a:pt x="4985" y="13253"/>
                  </a:lnTo>
                  <a:lnTo>
                    <a:pt x="4985" y="18998"/>
                  </a:lnTo>
                  <a:lnTo>
                    <a:pt x="0" y="13466"/>
                  </a:lnTo>
                  <a:lnTo>
                    <a:pt x="4985" y="20974"/>
                  </a:lnTo>
                  <a:lnTo>
                    <a:pt x="4711" y="54409"/>
                  </a:lnTo>
                  <a:lnTo>
                    <a:pt x="6778" y="54409"/>
                  </a:lnTo>
                  <a:lnTo>
                    <a:pt x="6566" y="20062"/>
                  </a:lnTo>
                  <a:lnTo>
                    <a:pt x="10183" y="16567"/>
                  </a:lnTo>
                  <a:lnTo>
                    <a:pt x="15715" y="15715"/>
                  </a:lnTo>
                  <a:lnTo>
                    <a:pt x="10578" y="15989"/>
                  </a:lnTo>
                  <a:lnTo>
                    <a:pt x="10578" y="15989"/>
                  </a:lnTo>
                  <a:lnTo>
                    <a:pt x="12888" y="11308"/>
                  </a:lnTo>
                  <a:lnTo>
                    <a:pt x="9605" y="16293"/>
                  </a:lnTo>
                  <a:lnTo>
                    <a:pt x="6322" y="18998"/>
                  </a:lnTo>
                  <a:lnTo>
                    <a:pt x="6322" y="18998"/>
                  </a:lnTo>
                  <a:lnTo>
                    <a:pt x="6444" y="16050"/>
                  </a:lnTo>
                  <a:lnTo>
                    <a:pt x="14012" y="7144"/>
                  </a:lnTo>
                  <a:lnTo>
                    <a:pt x="6110" y="14469"/>
                  </a:lnTo>
                  <a:lnTo>
                    <a:pt x="5988" y="12463"/>
                  </a:lnTo>
                  <a:lnTo>
                    <a:pt x="5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7"/>
            <p:cNvSpPr/>
            <p:nvPr/>
          </p:nvSpPr>
          <p:spPr>
            <a:xfrm>
              <a:off x="6258750" y="2260950"/>
              <a:ext cx="662650" cy="738650"/>
            </a:xfrm>
            <a:custGeom>
              <a:rect b="b" l="l" r="r" t="t"/>
              <a:pathLst>
                <a:path extrusionOk="0" h="29546" w="26506">
                  <a:moveTo>
                    <a:pt x="13253" y="1"/>
                  </a:moveTo>
                  <a:cubicBezTo>
                    <a:pt x="5927" y="1"/>
                    <a:pt x="0" y="10062"/>
                    <a:pt x="0" y="16992"/>
                  </a:cubicBezTo>
                  <a:cubicBezTo>
                    <a:pt x="0" y="23922"/>
                    <a:pt x="5927" y="29545"/>
                    <a:pt x="13253" y="29545"/>
                  </a:cubicBezTo>
                  <a:cubicBezTo>
                    <a:pt x="20548" y="29545"/>
                    <a:pt x="26505" y="23922"/>
                    <a:pt x="26505" y="16992"/>
                  </a:cubicBezTo>
                  <a:cubicBezTo>
                    <a:pt x="26505" y="10062"/>
                    <a:pt x="20548" y="1"/>
                    <a:pt x="13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6466200" y="2526925"/>
              <a:ext cx="316900" cy="1098075"/>
            </a:xfrm>
            <a:custGeom>
              <a:rect b="b" l="l" r="r" t="t"/>
              <a:pathLst>
                <a:path extrusionOk="0" h="43923" w="12676">
                  <a:moveTo>
                    <a:pt x="4620" y="0"/>
                  </a:moveTo>
                  <a:lnTo>
                    <a:pt x="4195" y="9241"/>
                  </a:lnTo>
                  <a:lnTo>
                    <a:pt x="1824" y="3587"/>
                  </a:lnTo>
                  <a:lnTo>
                    <a:pt x="4012" y="10700"/>
                  </a:lnTo>
                  <a:lnTo>
                    <a:pt x="4012" y="15350"/>
                  </a:lnTo>
                  <a:lnTo>
                    <a:pt x="0" y="10882"/>
                  </a:lnTo>
                  <a:lnTo>
                    <a:pt x="4012" y="16931"/>
                  </a:lnTo>
                  <a:lnTo>
                    <a:pt x="3830" y="43922"/>
                  </a:lnTo>
                  <a:lnTo>
                    <a:pt x="5471" y="43922"/>
                  </a:lnTo>
                  <a:lnTo>
                    <a:pt x="5289" y="16232"/>
                  </a:lnTo>
                  <a:lnTo>
                    <a:pt x="8207" y="13405"/>
                  </a:lnTo>
                  <a:lnTo>
                    <a:pt x="12675" y="12706"/>
                  </a:lnTo>
                  <a:lnTo>
                    <a:pt x="8541" y="12919"/>
                  </a:lnTo>
                  <a:lnTo>
                    <a:pt x="10396" y="9149"/>
                  </a:lnTo>
                  <a:lnTo>
                    <a:pt x="7751" y="13162"/>
                  </a:lnTo>
                  <a:lnTo>
                    <a:pt x="5107" y="15350"/>
                  </a:lnTo>
                  <a:lnTo>
                    <a:pt x="5198" y="12979"/>
                  </a:lnTo>
                  <a:lnTo>
                    <a:pt x="11307" y="5776"/>
                  </a:lnTo>
                  <a:lnTo>
                    <a:pt x="4924" y="11703"/>
                  </a:lnTo>
                  <a:lnTo>
                    <a:pt x="4833" y="10061"/>
                  </a:lnTo>
                  <a:lnTo>
                    <a:pt x="46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4511750" y="1374925"/>
              <a:ext cx="1093500" cy="1218125"/>
            </a:xfrm>
            <a:custGeom>
              <a:rect b="b" l="l" r="r" t="t"/>
              <a:pathLst>
                <a:path extrusionOk="0" h="48725" w="43740">
                  <a:moveTo>
                    <a:pt x="21855" y="1"/>
                  </a:moveTo>
                  <a:cubicBezTo>
                    <a:pt x="9788" y="1"/>
                    <a:pt x="0" y="16597"/>
                    <a:pt x="0" y="28025"/>
                  </a:cubicBezTo>
                  <a:cubicBezTo>
                    <a:pt x="0" y="39454"/>
                    <a:pt x="9788" y="48725"/>
                    <a:pt x="21855" y="48725"/>
                  </a:cubicBezTo>
                  <a:cubicBezTo>
                    <a:pt x="33922" y="48725"/>
                    <a:pt x="43740" y="39454"/>
                    <a:pt x="43740" y="28025"/>
                  </a:cubicBezTo>
                  <a:cubicBezTo>
                    <a:pt x="43740" y="16566"/>
                    <a:pt x="33952" y="1"/>
                    <a:pt x="21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4855225" y="1813375"/>
              <a:ext cx="522075" cy="1811625"/>
            </a:xfrm>
            <a:custGeom>
              <a:rect b="b" l="l" r="r" t="t"/>
              <a:pathLst>
                <a:path extrusionOk="0" h="72465" w="20883">
                  <a:moveTo>
                    <a:pt x="7599" y="1"/>
                  </a:moveTo>
                  <a:lnTo>
                    <a:pt x="6900" y="15260"/>
                  </a:lnTo>
                  <a:lnTo>
                    <a:pt x="3009" y="5928"/>
                  </a:lnTo>
                  <a:lnTo>
                    <a:pt x="6596" y="17661"/>
                  </a:lnTo>
                  <a:lnTo>
                    <a:pt x="6596" y="25320"/>
                  </a:lnTo>
                  <a:lnTo>
                    <a:pt x="0" y="17965"/>
                  </a:lnTo>
                  <a:lnTo>
                    <a:pt x="6596" y="27935"/>
                  </a:lnTo>
                  <a:lnTo>
                    <a:pt x="6262" y="72464"/>
                  </a:lnTo>
                  <a:lnTo>
                    <a:pt x="8997" y="72464"/>
                  </a:lnTo>
                  <a:lnTo>
                    <a:pt x="8724" y="26749"/>
                  </a:lnTo>
                  <a:lnTo>
                    <a:pt x="13526" y="22099"/>
                  </a:lnTo>
                  <a:lnTo>
                    <a:pt x="20882" y="20974"/>
                  </a:lnTo>
                  <a:lnTo>
                    <a:pt x="20882" y="20974"/>
                  </a:lnTo>
                  <a:lnTo>
                    <a:pt x="14043" y="21308"/>
                  </a:lnTo>
                  <a:lnTo>
                    <a:pt x="17113" y="15108"/>
                  </a:lnTo>
                  <a:lnTo>
                    <a:pt x="12766" y="21703"/>
                  </a:lnTo>
                  <a:lnTo>
                    <a:pt x="8420" y="25320"/>
                  </a:lnTo>
                  <a:lnTo>
                    <a:pt x="8572" y="21430"/>
                  </a:lnTo>
                  <a:lnTo>
                    <a:pt x="18633" y="9545"/>
                  </a:lnTo>
                  <a:lnTo>
                    <a:pt x="8116" y="19302"/>
                  </a:lnTo>
                  <a:lnTo>
                    <a:pt x="7964" y="16597"/>
                  </a:lnTo>
                  <a:lnTo>
                    <a:pt x="7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5466925" y="824775"/>
              <a:ext cx="1360250" cy="1516000"/>
            </a:xfrm>
            <a:custGeom>
              <a:rect b="b" l="l" r="r" t="t"/>
              <a:pathLst>
                <a:path extrusionOk="0" h="60640" w="54410">
                  <a:moveTo>
                    <a:pt x="27205" y="0"/>
                  </a:moveTo>
                  <a:cubicBezTo>
                    <a:pt x="12159" y="0"/>
                    <a:pt x="1" y="20609"/>
                    <a:pt x="1" y="34864"/>
                  </a:cubicBezTo>
                  <a:cubicBezTo>
                    <a:pt x="1" y="49089"/>
                    <a:pt x="12159" y="60640"/>
                    <a:pt x="27205" y="60640"/>
                  </a:cubicBezTo>
                  <a:cubicBezTo>
                    <a:pt x="42220" y="60640"/>
                    <a:pt x="54409" y="49089"/>
                    <a:pt x="54409" y="34864"/>
                  </a:cubicBezTo>
                  <a:cubicBezTo>
                    <a:pt x="54409" y="20609"/>
                    <a:pt x="42220" y="0"/>
                    <a:pt x="27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5894000" y="1371125"/>
              <a:ext cx="649725" cy="2253875"/>
            </a:xfrm>
            <a:custGeom>
              <a:rect b="b" l="l" r="r" t="t"/>
              <a:pathLst>
                <a:path extrusionOk="0" h="90155" w="25989">
                  <a:moveTo>
                    <a:pt x="9453" y="1"/>
                  </a:moveTo>
                  <a:lnTo>
                    <a:pt x="8602" y="18968"/>
                  </a:lnTo>
                  <a:lnTo>
                    <a:pt x="3739" y="7356"/>
                  </a:lnTo>
                  <a:lnTo>
                    <a:pt x="8237" y="21946"/>
                  </a:lnTo>
                  <a:lnTo>
                    <a:pt x="8237" y="31491"/>
                  </a:lnTo>
                  <a:lnTo>
                    <a:pt x="0" y="22311"/>
                  </a:lnTo>
                  <a:lnTo>
                    <a:pt x="8237" y="34743"/>
                  </a:lnTo>
                  <a:lnTo>
                    <a:pt x="7812" y="90154"/>
                  </a:lnTo>
                  <a:lnTo>
                    <a:pt x="11216" y="90154"/>
                  </a:lnTo>
                  <a:lnTo>
                    <a:pt x="10851" y="33254"/>
                  </a:lnTo>
                  <a:lnTo>
                    <a:pt x="16839" y="27448"/>
                  </a:lnTo>
                  <a:lnTo>
                    <a:pt x="25989" y="26050"/>
                  </a:lnTo>
                  <a:lnTo>
                    <a:pt x="25989" y="26050"/>
                  </a:lnTo>
                  <a:lnTo>
                    <a:pt x="17508" y="26475"/>
                  </a:lnTo>
                  <a:lnTo>
                    <a:pt x="21308" y="18755"/>
                  </a:lnTo>
                  <a:lnTo>
                    <a:pt x="15897" y="26992"/>
                  </a:lnTo>
                  <a:lnTo>
                    <a:pt x="10456" y="31491"/>
                  </a:lnTo>
                  <a:lnTo>
                    <a:pt x="10669" y="26627"/>
                  </a:lnTo>
                  <a:lnTo>
                    <a:pt x="23192" y="11855"/>
                  </a:lnTo>
                  <a:lnTo>
                    <a:pt x="23192" y="11855"/>
                  </a:lnTo>
                  <a:lnTo>
                    <a:pt x="10092" y="24013"/>
                  </a:lnTo>
                  <a:lnTo>
                    <a:pt x="9909" y="20639"/>
                  </a:lnTo>
                  <a:lnTo>
                    <a:pt x="9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3298950" y="3611800"/>
              <a:ext cx="3682475" cy="1174300"/>
            </a:xfrm>
            <a:custGeom>
              <a:rect b="b" l="l" r="r" t="t"/>
              <a:pathLst>
                <a:path extrusionOk="0" h="46972" w="147299">
                  <a:moveTo>
                    <a:pt x="44555" y="0"/>
                  </a:moveTo>
                  <a:cubicBezTo>
                    <a:pt x="42728" y="0"/>
                    <a:pt x="40853" y="198"/>
                    <a:pt x="39910" y="892"/>
                  </a:cubicBezTo>
                  <a:cubicBezTo>
                    <a:pt x="38938" y="1652"/>
                    <a:pt x="37996" y="2472"/>
                    <a:pt x="37114" y="3384"/>
                  </a:cubicBezTo>
                  <a:cubicBezTo>
                    <a:pt x="35716" y="4722"/>
                    <a:pt x="34561" y="5968"/>
                    <a:pt x="34561" y="5968"/>
                  </a:cubicBezTo>
                  <a:lnTo>
                    <a:pt x="39120" y="4874"/>
                  </a:lnTo>
                  <a:lnTo>
                    <a:pt x="39120" y="4874"/>
                  </a:lnTo>
                  <a:cubicBezTo>
                    <a:pt x="39120" y="4874"/>
                    <a:pt x="37813" y="6485"/>
                    <a:pt x="37813" y="7822"/>
                  </a:cubicBezTo>
                  <a:cubicBezTo>
                    <a:pt x="37813" y="9159"/>
                    <a:pt x="38603" y="11287"/>
                    <a:pt x="38603" y="11287"/>
                  </a:cubicBezTo>
                  <a:lnTo>
                    <a:pt x="40062" y="9828"/>
                  </a:lnTo>
                  <a:lnTo>
                    <a:pt x="41005" y="8886"/>
                  </a:lnTo>
                  <a:lnTo>
                    <a:pt x="41795" y="12108"/>
                  </a:lnTo>
                  <a:lnTo>
                    <a:pt x="45017" y="11044"/>
                  </a:lnTo>
                  <a:lnTo>
                    <a:pt x="44196" y="13962"/>
                  </a:lnTo>
                  <a:lnTo>
                    <a:pt x="44196" y="15846"/>
                  </a:lnTo>
                  <a:lnTo>
                    <a:pt x="46628" y="14235"/>
                  </a:lnTo>
                  <a:lnTo>
                    <a:pt x="46628" y="14235"/>
                  </a:lnTo>
                  <a:cubicBezTo>
                    <a:pt x="46628" y="14236"/>
                    <a:pt x="45017" y="17457"/>
                    <a:pt x="44470" y="18248"/>
                  </a:cubicBezTo>
                  <a:cubicBezTo>
                    <a:pt x="43953" y="19038"/>
                    <a:pt x="42069" y="27609"/>
                    <a:pt x="31643" y="36667"/>
                  </a:cubicBezTo>
                  <a:cubicBezTo>
                    <a:pt x="24895" y="42564"/>
                    <a:pt x="10670" y="45512"/>
                    <a:pt x="1" y="46971"/>
                  </a:cubicBezTo>
                  <a:lnTo>
                    <a:pt x="112039" y="46971"/>
                  </a:lnTo>
                  <a:cubicBezTo>
                    <a:pt x="129882" y="46971"/>
                    <a:pt x="144806" y="33324"/>
                    <a:pt x="146417" y="15542"/>
                  </a:cubicBezTo>
                  <a:lnTo>
                    <a:pt x="147298" y="5725"/>
                  </a:lnTo>
                  <a:cubicBezTo>
                    <a:pt x="147298" y="5725"/>
                    <a:pt x="147298" y="3749"/>
                    <a:pt x="147147" y="345"/>
                  </a:cubicBezTo>
                  <a:lnTo>
                    <a:pt x="49303" y="345"/>
                  </a:lnTo>
                  <a:cubicBezTo>
                    <a:pt x="49303" y="345"/>
                    <a:pt x="46970" y="0"/>
                    <a:pt x="44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4164475" y="3612400"/>
              <a:ext cx="1982575" cy="463950"/>
            </a:xfrm>
            <a:custGeom>
              <a:rect b="b" l="l" r="r" t="t"/>
              <a:pathLst>
                <a:path extrusionOk="0" h="18558" w="79303">
                  <a:moveTo>
                    <a:pt x="9881" y="1"/>
                  </a:moveTo>
                  <a:cubicBezTo>
                    <a:pt x="8076" y="1"/>
                    <a:pt x="6240" y="194"/>
                    <a:pt x="5320" y="868"/>
                  </a:cubicBezTo>
                  <a:cubicBezTo>
                    <a:pt x="4347" y="1658"/>
                    <a:pt x="3405" y="2479"/>
                    <a:pt x="2523" y="3360"/>
                  </a:cubicBezTo>
                  <a:cubicBezTo>
                    <a:pt x="1125" y="4698"/>
                    <a:pt x="1" y="5944"/>
                    <a:pt x="1" y="5944"/>
                  </a:cubicBezTo>
                  <a:lnTo>
                    <a:pt x="4560" y="4880"/>
                  </a:lnTo>
                  <a:lnTo>
                    <a:pt x="4560" y="4880"/>
                  </a:lnTo>
                  <a:cubicBezTo>
                    <a:pt x="4560" y="4880"/>
                    <a:pt x="3223" y="6491"/>
                    <a:pt x="3223" y="7828"/>
                  </a:cubicBezTo>
                  <a:cubicBezTo>
                    <a:pt x="3223" y="9166"/>
                    <a:pt x="4013" y="11293"/>
                    <a:pt x="4013" y="11293"/>
                  </a:cubicBezTo>
                  <a:lnTo>
                    <a:pt x="5472" y="9834"/>
                  </a:lnTo>
                  <a:lnTo>
                    <a:pt x="6414" y="8892"/>
                  </a:lnTo>
                  <a:lnTo>
                    <a:pt x="7235" y="12084"/>
                  </a:lnTo>
                  <a:lnTo>
                    <a:pt x="10426" y="11020"/>
                  </a:lnTo>
                  <a:lnTo>
                    <a:pt x="9636" y="13968"/>
                  </a:lnTo>
                  <a:lnTo>
                    <a:pt x="9636" y="15822"/>
                  </a:lnTo>
                  <a:lnTo>
                    <a:pt x="12037" y="14242"/>
                  </a:lnTo>
                  <a:lnTo>
                    <a:pt x="13040" y="18558"/>
                  </a:lnTo>
                  <a:lnTo>
                    <a:pt x="16901" y="15549"/>
                  </a:lnTo>
                  <a:lnTo>
                    <a:pt x="22889" y="15549"/>
                  </a:lnTo>
                  <a:lnTo>
                    <a:pt x="22007" y="17646"/>
                  </a:lnTo>
                  <a:lnTo>
                    <a:pt x="29180" y="15549"/>
                  </a:lnTo>
                  <a:lnTo>
                    <a:pt x="31551" y="14667"/>
                  </a:lnTo>
                  <a:lnTo>
                    <a:pt x="36567" y="11111"/>
                  </a:lnTo>
                  <a:lnTo>
                    <a:pt x="39606" y="8983"/>
                  </a:lnTo>
                  <a:lnTo>
                    <a:pt x="40488" y="11962"/>
                  </a:lnTo>
                  <a:lnTo>
                    <a:pt x="44682" y="8983"/>
                  </a:lnTo>
                  <a:lnTo>
                    <a:pt x="47965" y="7768"/>
                  </a:lnTo>
                  <a:lnTo>
                    <a:pt x="52129" y="7160"/>
                  </a:lnTo>
                  <a:lnTo>
                    <a:pt x="59272" y="5427"/>
                  </a:lnTo>
                  <a:lnTo>
                    <a:pt x="59272" y="5427"/>
                  </a:lnTo>
                  <a:lnTo>
                    <a:pt x="56932" y="8953"/>
                  </a:lnTo>
                  <a:cubicBezTo>
                    <a:pt x="56932" y="8953"/>
                    <a:pt x="63436" y="4667"/>
                    <a:pt x="65503" y="3907"/>
                  </a:cubicBezTo>
                  <a:cubicBezTo>
                    <a:pt x="67327" y="3269"/>
                    <a:pt x="69151" y="2752"/>
                    <a:pt x="70975" y="2327"/>
                  </a:cubicBezTo>
                  <a:lnTo>
                    <a:pt x="74105" y="1020"/>
                  </a:lnTo>
                  <a:lnTo>
                    <a:pt x="79303" y="351"/>
                  </a:lnTo>
                  <a:lnTo>
                    <a:pt x="14682" y="351"/>
                  </a:lnTo>
                  <a:cubicBezTo>
                    <a:pt x="14682" y="351"/>
                    <a:pt x="12310" y="1"/>
                    <a:pt x="9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37"/>
          <p:cNvGrpSpPr/>
          <p:nvPr/>
        </p:nvGrpSpPr>
        <p:grpSpPr>
          <a:xfrm>
            <a:off x="7820861" y="1710632"/>
            <a:ext cx="327779" cy="272495"/>
            <a:chOff x="522536" y="937607"/>
            <a:chExt cx="327779" cy="272495"/>
          </a:xfrm>
        </p:grpSpPr>
        <p:sp>
          <p:nvSpPr>
            <p:cNvPr id="762" name="Google Shape;762;p37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7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64" name="Google Shape;764;p37"/>
          <p:cNvGrpSpPr/>
          <p:nvPr/>
        </p:nvGrpSpPr>
        <p:grpSpPr>
          <a:xfrm>
            <a:off x="5027336" y="3441407"/>
            <a:ext cx="327779" cy="272495"/>
            <a:chOff x="522536" y="937607"/>
            <a:chExt cx="327779" cy="272495"/>
          </a:xfrm>
        </p:grpSpPr>
        <p:sp>
          <p:nvSpPr>
            <p:cNvPr id="765" name="Google Shape;765;p37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7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67" name="Google Shape;767;p37"/>
          <p:cNvGrpSpPr/>
          <p:nvPr/>
        </p:nvGrpSpPr>
        <p:grpSpPr>
          <a:xfrm>
            <a:off x="5218211" y="1916532"/>
            <a:ext cx="327779" cy="272495"/>
            <a:chOff x="522536" y="937607"/>
            <a:chExt cx="327779" cy="272495"/>
          </a:xfrm>
        </p:grpSpPr>
        <p:sp>
          <p:nvSpPr>
            <p:cNvPr id="768" name="Google Shape;768;p37"/>
            <p:cNvSpPr/>
            <p:nvPr/>
          </p:nvSpPr>
          <p:spPr>
            <a:xfrm rot="10800000">
              <a:off x="522536" y="937607"/>
              <a:ext cx="327779" cy="27249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7"/>
            <p:cNvSpPr txBox="1"/>
            <p:nvPr/>
          </p:nvSpPr>
          <p:spPr>
            <a:xfrm>
              <a:off x="522650" y="1006239"/>
              <a:ext cx="294000" cy="13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Short term energy forecasting</a:t>
            </a:r>
            <a:endParaRPr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934909" y="1270873"/>
            <a:ext cx="659596" cy="548345"/>
            <a:chOff x="4857150" y="1419910"/>
            <a:chExt cx="659596" cy="548345"/>
          </a:xfrm>
        </p:grpSpPr>
        <p:sp>
          <p:nvSpPr>
            <p:cNvPr id="225" name="Google Shape;225;p27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515765" y="3581388"/>
            <a:ext cx="1497884" cy="1168600"/>
            <a:chOff x="957005" y="1692775"/>
            <a:chExt cx="1595700" cy="1168600"/>
          </a:xfrm>
        </p:grpSpPr>
        <p:sp>
          <p:nvSpPr>
            <p:cNvPr id="228" name="Google Shape;228;p27"/>
            <p:cNvSpPr txBox="1"/>
            <p:nvPr/>
          </p:nvSpPr>
          <p:spPr>
            <a:xfrm>
              <a:off x="957005" y="16927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Applications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29" name="Google Shape;229;p27"/>
            <p:cNvSpPr txBox="1"/>
            <p:nvPr/>
          </p:nvSpPr>
          <p:spPr>
            <a:xfrm>
              <a:off x="957005" y="24293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Helps manage real-time grid operations, power plant scheduling, and energy trading.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0" name="Google Shape;230;p27"/>
          <p:cNvGrpSpPr/>
          <p:nvPr/>
        </p:nvGrpSpPr>
        <p:grpSpPr>
          <a:xfrm>
            <a:off x="515765" y="1819213"/>
            <a:ext cx="1497884" cy="864000"/>
            <a:chOff x="957005" y="1695575"/>
            <a:chExt cx="1595700" cy="864000"/>
          </a:xfrm>
        </p:grpSpPr>
        <p:sp>
          <p:nvSpPr>
            <p:cNvPr id="231" name="Google Shape;231;p27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Timeframe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32" name="Google Shape;232;p27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</a:rPr>
                <a:t>Focuses on predicting energy demand for the next few hours, days, or weeks.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3" name="Google Shape;233;p27"/>
          <p:cNvGrpSpPr/>
          <p:nvPr/>
        </p:nvGrpSpPr>
        <p:grpSpPr>
          <a:xfrm>
            <a:off x="2147339" y="3585263"/>
            <a:ext cx="1497884" cy="844912"/>
            <a:chOff x="1182186" y="1695575"/>
            <a:chExt cx="1595700" cy="844912"/>
          </a:xfrm>
        </p:grpSpPr>
        <p:sp>
          <p:nvSpPr>
            <p:cNvPr id="234" name="Google Shape;234;p27"/>
            <p:cNvSpPr txBox="1"/>
            <p:nvPr/>
          </p:nvSpPr>
          <p:spPr>
            <a:xfrm>
              <a:off x="1182186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Goal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35" name="Google Shape;235;p27"/>
            <p:cNvSpPr txBox="1"/>
            <p:nvPr/>
          </p:nvSpPr>
          <p:spPr>
            <a:xfrm>
              <a:off x="1182198" y="2400987"/>
              <a:ext cx="1562100" cy="13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Ensures enough energy is available to meet peak demand periods and minimizes disruptions.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6" name="Google Shape;236;p27"/>
          <p:cNvGrpSpPr/>
          <p:nvPr/>
        </p:nvGrpSpPr>
        <p:grpSpPr>
          <a:xfrm>
            <a:off x="2180139" y="1805463"/>
            <a:ext cx="1497884" cy="864000"/>
            <a:chOff x="957005" y="1695575"/>
            <a:chExt cx="1595700" cy="864000"/>
          </a:xfrm>
        </p:grpSpPr>
        <p:sp>
          <p:nvSpPr>
            <p:cNvPr id="237" name="Google Shape;237;p27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Factors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38" name="Google Shape;238;p27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900">
                  <a:solidFill>
                    <a:schemeClr val="dk1"/>
                  </a:solidFill>
                </a:rPr>
                <a:t>Considers things that impact short-term fluctuations like weather, holidays, and historical consumption data.</a:t>
              </a:r>
              <a:endPara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9" name="Google Shape;239;p27"/>
          <p:cNvGrpSpPr/>
          <p:nvPr/>
        </p:nvGrpSpPr>
        <p:grpSpPr>
          <a:xfrm>
            <a:off x="934909" y="3033060"/>
            <a:ext cx="659596" cy="548345"/>
            <a:chOff x="4857150" y="1419910"/>
            <a:chExt cx="659596" cy="548345"/>
          </a:xfrm>
        </p:grpSpPr>
        <p:sp>
          <p:nvSpPr>
            <p:cNvPr id="240" name="Google Shape;240;p27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7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42" name="Google Shape;242;p27"/>
          <p:cNvGrpSpPr/>
          <p:nvPr/>
        </p:nvGrpSpPr>
        <p:grpSpPr>
          <a:xfrm>
            <a:off x="2566482" y="1270873"/>
            <a:ext cx="659596" cy="548345"/>
            <a:chOff x="4857150" y="1419910"/>
            <a:chExt cx="659596" cy="548345"/>
          </a:xfrm>
        </p:grpSpPr>
        <p:sp>
          <p:nvSpPr>
            <p:cNvPr id="243" name="Google Shape;243;p27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7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45" name="Google Shape;245;p27"/>
          <p:cNvGrpSpPr/>
          <p:nvPr/>
        </p:nvGrpSpPr>
        <p:grpSpPr>
          <a:xfrm>
            <a:off x="2566482" y="3033060"/>
            <a:ext cx="659596" cy="548345"/>
            <a:chOff x="4857150" y="1419910"/>
            <a:chExt cx="659596" cy="548345"/>
          </a:xfrm>
        </p:grpSpPr>
        <p:sp>
          <p:nvSpPr>
            <p:cNvPr id="246" name="Google Shape;246;p27"/>
            <p:cNvSpPr/>
            <p:nvPr/>
          </p:nvSpPr>
          <p:spPr>
            <a:xfrm rot="10800000">
              <a:off x="4857153" y="1419910"/>
              <a:ext cx="659593" cy="54834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7"/>
            <p:cNvSpPr txBox="1"/>
            <p:nvPr/>
          </p:nvSpPr>
          <p:spPr>
            <a:xfrm>
              <a:off x="4857150" y="1557875"/>
              <a:ext cx="591600" cy="2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248" name="Google Shape;248;p27"/>
          <p:cNvPicPr preferRelativeResize="0"/>
          <p:nvPr/>
        </p:nvPicPr>
        <p:blipFill rotWithShape="1">
          <a:blip r:embed="rId3">
            <a:alphaModFix/>
          </a:blip>
          <a:srcRect b="6331" l="0" r="5784" t="0"/>
          <a:stretch/>
        </p:blipFill>
        <p:spPr>
          <a:xfrm>
            <a:off x="4453400" y="1567725"/>
            <a:ext cx="3956050" cy="223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/>
          <p:nvPr/>
        </p:nvSpPr>
        <p:spPr>
          <a:xfrm>
            <a:off x="4524072" y="1461001"/>
            <a:ext cx="377583" cy="312461"/>
          </a:xfrm>
          <a:custGeom>
            <a:rect b="b" l="l" r="r" t="t"/>
            <a:pathLst>
              <a:path extrusionOk="0" h="8603" w="10396">
                <a:moveTo>
                  <a:pt x="9028" y="1"/>
                </a:moveTo>
                <a:lnTo>
                  <a:pt x="0" y="6536"/>
                </a:lnTo>
                <a:lnTo>
                  <a:pt x="1094" y="8603"/>
                </a:lnTo>
                <a:lnTo>
                  <a:pt x="10395" y="2372"/>
                </a:lnTo>
                <a:lnTo>
                  <a:pt x="902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7"/>
          <p:cNvSpPr/>
          <p:nvPr/>
        </p:nvSpPr>
        <p:spPr>
          <a:xfrm>
            <a:off x="8184263" y="1498543"/>
            <a:ext cx="321287" cy="373152"/>
          </a:xfrm>
          <a:custGeom>
            <a:rect b="b" l="l" r="r" t="t"/>
            <a:pathLst>
              <a:path extrusionOk="0" h="10274" w="8846">
                <a:moveTo>
                  <a:pt x="2037" y="0"/>
                </a:moveTo>
                <a:lnTo>
                  <a:pt x="0" y="1155"/>
                </a:lnTo>
                <a:lnTo>
                  <a:pt x="6505" y="10274"/>
                </a:lnTo>
                <a:lnTo>
                  <a:pt x="8845" y="8815"/>
                </a:lnTo>
                <a:lnTo>
                  <a:pt x="20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8137913" y="3532958"/>
            <a:ext cx="367631" cy="335669"/>
          </a:xfrm>
          <a:custGeom>
            <a:rect b="b" l="l" r="r" t="t"/>
            <a:pathLst>
              <a:path extrusionOk="0" h="9242" w="10122">
                <a:moveTo>
                  <a:pt x="8359" y="1"/>
                </a:moveTo>
                <a:lnTo>
                  <a:pt x="0" y="7387"/>
                </a:lnTo>
                <a:lnTo>
                  <a:pt x="2006" y="9241"/>
                </a:lnTo>
                <a:lnTo>
                  <a:pt x="10122" y="1521"/>
                </a:lnTo>
                <a:lnTo>
                  <a:pt x="835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7"/>
          <p:cNvSpPr/>
          <p:nvPr/>
        </p:nvSpPr>
        <p:spPr>
          <a:xfrm>
            <a:off x="4619419" y="3516965"/>
            <a:ext cx="334544" cy="367667"/>
          </a:xfrm>
          <a:custGeom>
            <a:rect b="b" l="l" r="r" t="t"/>
            <a:pathLst>
              <a:path extrusionOk="0" h="10123" w="9211">
                <a:moveTo>
                  <a:pt x="1885" y="0"/>
                </a:moveTo>
                <a:lnTo>
                  <a:pt x="0" y="2006"/>
                </a:lnTo>
                <a:lnTo>
                  <a:pt x="7691" y="10122"/>
                </a:lnTo>
                <a:lnTo>
                  <a:pt x="9210" y="8359"/>
                </a:lnTo>
                <a:lnTo>
                  <a:pt x="18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8"/>
          <p:cNvGrpSpPr/>
          <p:nvPr/>
        </p:nvGrpSpPr>
        <p:grpSpPr>
          <a:xfrm>
            <a:off x="2532300" y="1301267"/>
            <a:ext cx="1745708" cy="931925"/>
            <a:chOff x="2532300" y="1301267"/>
            <a:chExt cx="1745708" cy="931925"/>
          </a:xfrm>
        </p:grpSpPr>
        <p:cxnSp>
          <p:nvCxnSpPr>
            <p:cNvPr id="258" name="Google Shape;258;p28"/>
            <p:cNvCxnSpPr>
              <a:stCxn id="259" idx="2"/>
            </p:cNvCxnSpPr>
            <p:nvPr/>
          </p:nvCxnSpPr>
          <p:spPr>
            <a:xfrm rot="10800000">
              <a:off x="2532300" y="1767213"/>
              <a:ext cx="672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60" name="Google Shape;260;p28"/>
            <p:cNvSpPr/>
            <p:nvPr/>
          </p:nvSpPr>
          <p:spPr>
            <a:xfrm rot="10800000">
              <a:off x="3157014" y="1301267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28"/>
          <p:cNvGrpSpPr/>
          <p:nvPr/>
        </p:nvGrpSpPr>
        <p:grpSpPr>
          <a:xfrm>
            <a:off x="2532288" y="2487929"/>
            <a:ext cx="1745720" cy="931925"/>
            <a:chOff x="2532288" y="2487929"/>
            <a:chExt cx="1745720" cy="931925"/>
          </a:xfrm>
        </p:grpSpPr>
        <p:cxnSp>
          <p:nvCxnSpPr>
            <p:cNvPr id="262" name="Google Shape;262;p28"/>
            <p:cNvCxnSpPr>
              <a:stCxn id="263" idx="2"/>
            </p:cNvCxnSpPr>
            <p:nvPr/>
          </p:nvCxnSpPr>
          <p:spPr>
            <a:xfrm rot="10800000">
              <a:off x="2532288" y="2953888"/>
              <a:ext cx="672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64" name="Google Shape;264;p28"/>
            <p:cNvSpPr/>
            <p:nvPr/>
          </p:nvSpPr>
          <p:spPr>
            <a:xfrm rot="10800000">
              <a:off x="3157014" y="2487929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28"/>
          <p:cNvGrpSpPr/>
          <p:nvPr/>
        </p:nvGrpSpPr>
        <p:grpSpPr>
          <a:xfrm>
            <a:off x="2532300" y="3674579"/>
            <a:ext cx="1745708" cy="931925"/>
            <a:chOff x="2532300" y="3674579"/>
            <a:chExt cx="1745708" cy="931925"/>
          </a:xfrm>
        </p:grpSpPr>
        <p:cxnSp>
          <p:nvCxnSpPr>
            <p:cNvPr id="266" name="Google Shape;266;p28"/>
            <p:cNvCxnSpPr>
              <a:stCxn id="267" idx="2"/>
            </p:cNvCxnSpPr>
            <p:nvPr/>
          </p:nvCxnSpPr>
          <p:spPr>
            <a:xfrm rot="10800000">
              <a:off x="2532300" y="4140563"/>
              <a:ext cx="672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68" name="Google Shape;268;p28"/>
            <p:cNvSpPr/>
            <p:nvPr/>
          </p:nvSpPr>
          <p:spPr>
            <a:xfrm rot="10800000">
              <a:off x="3157014" y="3674579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8"/>
          <p:cNvGrpSpPr/>
          <p:nvPr/>
        </p:nvGrpSpPr>
        <p:grpSpPr>
          <a:xfrm>
            <a:off x="4817789" y="1301267"/>
            <a:ext cx="1794011" cy="931925"/>
            <a:chOff x="4817789" y="1301267"/>
            <a:chExt cx="1794011" cy="931925"/>
          </a:xfrm>
        </p:grpSpPr>
        <p:cxnSp>
          <p:nvCxnSpPr>
            <p:cNvPr id="270" name="Google Shape;270;p28"/>
            <p:cNvCxnSpPr/>
            <p:nvPr/>
          </p:nvCxnSpPr>
          <p:spPr>
            <a:xfrm>
              <a:off x="5806600" y="1767225"/>
              <a:ext cx="805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71" name="Google Shape;271;p28"/>
            <p:cNvSpPr/>
            <p:nvPr/>
          </p:nvSpPr>
          <p:spPr>
            <a:xfrm rot="10800000">
              <a:off x="4817789" y="1301267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" name="Google Shape;272;p28"/>
          <p:cNvGrpSpPr/>
          <p:nvPr/>
        </p:nvGrpSpPr>
        <p:grpSpPr>
          <a:xfrm>
            <a:off x="4817789" y="2487929"/>
            <a:ext cx="1794011" cy="931925"/>
            <a:chOff x="4817789" y="2487929"/>
            <a:chExt cx="1794011" cy="931925"/>
          </a:xfrm>
        </p:grpSpPr>
        <p:cxnSp>
          <p:nvCxnSpPr>
            <p:cNvPr id="273" name="Google Shape;273;p28"/>
            <p:cNvCxnSpPr/>
            <p:nvPr/>
          </p:nvCxnSpPr>
          <p:spPr>
            <a:xfrm>
              <a:off x="5806600" y="2953900"/>
              <a:ext cx="805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74" name="Google Shape;274;p28"/>
            <p:cNvSpPr/>
            <p:nvPr/>
          </p:nvSpPr>
          <p:spPr>
            <a:xfrm rot="10800000">
              <a:off x="4817789" y="2487929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28"/>
          <p:cNvGrpSpPr/>
          <p:nvPr/>
        </p:nvGrpSpPr>
        <p:grpSpPr>
          <a:xfrm>
            <a:off x="4817789" y="3674579"/>
            <a:ext cx="1794011" cy="931925"/>
            <a:chOff x="4817789" y="3674579"/>
            <a:chExt cx="1794011" cy="931925"/>
          </a:xfrm>
        </p:grpSpPr>
        <p:cxnSp>
          <p:nvCxnSpPr>
            <p:cNvPr id="276" name="Google Shape;276;p28"/>
            <p:cNvCxnSpPr/>
            <p:nvPr/>
          </p:nvCxnSpPr>
          <p:spPr>
            <a:xfrm>
              <a:off x="5806600" y="4140575"/>
              <a:ext cx="805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dot"/>
              <a:round/>
              <a:headEnd len="med" w="med" type="none"/>
              <a:tailEnd len="med" w="med" type="oval"/>
            </a:ln>
          </p:spPr>
        </p:cxnSp>
        <p:sp>
          <p:nvSpPr>
            <p:cNvPr id="277" name="Google Shape;277;p28"/>
            <p:cNvSpPr/>
            <p:nvPr/>
          </p:nvSpPr>
          <p:spPr>
            <a:xfrm rot="10800000">
              <a:off x="4817789" y="3674579"/>
              <a:ext cx="1120994" cy="931925"/>
            </a:xfrm>
            <a:custGeom>
              <a:rect b="b" l="l" r="r" t="t"/>
              <a:pathLst>
                <a:path extrusionOk="0" h="149108" w="179359">
                  <a:moveTo>
                    <a:pt x="90668" y="1"/>
                  </a:moveTo>
                  <a:cubicBezTo>
                    <a:pt x="59095" y="1"/>
                    <a:pt x="36219" y="21173"/>
                    <a:pt x="26149" y="39718"/>
                  </a:cubicBezTo>
                  <a:cubicBezTo>
                    <a:pt x="1" y="87844"/>
                    <a:pt x="41410" y="149108"/>
                    <a:pt x="92859" y="149108"/>
                  </a:cubicBezTo>
                  <a:cubicBezTo>
                    <a:pt x="93260" y="149108"/>
                    <a:pt x="93662" y="149104"/>
                    <a:pt x="94064" y="149096"/>
                  </a:cubicBezTo>
                  <a:cubicBezTo>
                    <a:pt x="146034" y="148129"/>
                    <a:pt x="170152" y="115239"/>
                    <a:pt x="174755" y="75644"/>
                  </a:cubicBezTo>
                  <a:cubicBezTo>
                    <a:pt x="179358" y="36049"/>
                    <a:pt x="151338" y="13266"/>
                    <a:pt x="109842" y="2525"/>
                  </a:cubicBezTo>
                  <a:cubicBezTo>
                    <a:pt x="103148" y="785"/>
                    <a:pt x="96747" y="1"/>
                    <a:pt x="906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Google Shape;278;p28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Models and Data</a:t>
            </a:r>
            <a:endParaRPr/>
          </a:p>
        </p:txBody>
      </p:sp>
      <p:grpSp>
        <p:nvGrpSpPr>
          <p:cNvPr id="279" name="Google Shape;279;p28"/>
          <p:cNvGrpSpPr/>
          <p:nvPr/>
        </p:nvGrpSpPr>
        <p:grpSpPr>
          <a:xfrm>
            <a:off x="3473676" y="1484438"/>
            <a:ext cx="487666" cy="522964"/>
            <a:chOff x="1366750" y="238125"/>
            <a:chExt cx="4866925" cy="5219200"/>
          </a:xfrm>
        </p:grpSpPr>
        <p:sp>
          <p:nvSpPr>
            <p:cNvPr id="280" name="Google Shape;280;p28"/>
            <p:cNvSpPr/>
            <p:nvPr/>
          </p:nvSpPr>
          <p:spPr>
            <a:xfrm>
              <a:off x="2337200" y="3913125"/>
              <a:ext cx="408600" cy="672300"/>
            </a:xfrm>
            <a:custGeom>
              <a:rect b="b" l="l" r="r" t="t"/>
              <a:pathLst>
                <a:path extrusionOk="0" h="26892" w="16344">
                  <a:moveTo>
                    <a:pt x="9154" y="0"/>
                  </a:moveTo>
                  <a:cubicBezTo>
                    <a:pt x="8073" y="0"/>
                    <a:pt x="7020" y="585"/>
                    <a:pt x="6459" y="1616"/>
                  </a:cubicBezTo>
                  <a:lnTo>
                    <a:pt x="1240" y="11402"/>
                  </a:lnTo>
                  <a:cubicBezTo>
                    <a:pt x="1" y="13718"/>
                    <a:pt x="1664" y="16491"/>
                    <a:pt x="4274" y="16491"/>
                  </a:cubicBezTo>
                  <a:lnTo>
                    <a:pt x="7634" y="16491"/>
                  </a:lnTo>
                  <a:lnTo>
                    <a:pt x="4502" y="22395"/>
                  </a:lnTo>
                  <a:cubicBezTo>
                    <a:pt x="3687" y="23895"/>
                    <a:pt x="4241" y="25722"/>
                    <a:pt x="5742" y="26538"/>
                  </a:cubicBezTo>
                  <a:cubicBezTo>
                    <a:pt x="6191" y="26778"/>
                    <a:pt x="6678" y="26892"/>
                    <a:pt x="7160" y="26892"/>
                  </a:cubicBezTo>
                  <a:cubicBezTo>
                    <a:pt x="8251" y="26892"/>
                    <a:pt x="9319" y="26306"/>
                    <a:pt x="9884" y="25266"/>
                  </a:cubicBezTo>
                  <a:lnTo>
                    <a:pt x="15104" y="15480"/>
                  </a:lnTo>
                  <a:cubicBezTo>
                    <a:pt x="16343" y="13196"/>
                    <a:pt x="14679" y="10391"/>
                    <a:pt x="12070" y="10391"/>
                  </a:cubicBezTo>
                  <a:lnTo>
                    <a:pt x="8710" y="10391"/>
                  </a:lnTo>
                  <a:lnTo>
                    <a:pt x="11874" y="4487"/>
                  </a:lnTo>
                  <a:cubicBezTo>
                    <a:pt x="12657" y="3019"/>
                    <a:pt x="12103" y="1159"/>
                    <a:pt x="10602" y="377"/>
                  </a:cubicBezTo>
                  <a:cubicBezTo>
                    <a:pt x="10143" y="121"/>
                    <a:pt x="9646" y="0"/>
                    <a:pt x="9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1935150" y="806525"/>
              <a:ext cx="1212675" cy="2203475"/>
            </a:xfrm>
            <a:custGeom>
              <a:rect b="b" l="l" r="r" t="t"/>
              <a:pathLst>
                <a:path extrusionOk="0" h="88139" w="48507">
                  <a:moveTo>
                    <a:pt x="32914" y="6133"/>
                  </a:moveTo>
                  <a:cubicBezTo>
                    <a:pt x="38134" y="6133"/>
                    <a:pt x="42374" y="10373"/>
                    <a:pt x="42374" y="15560"/>
                  </a:cubicBezTo>
                  <a:lnTo>
                    <a:pt x="42374" y="72579"/>
                  </a:lnTo>
                  <a:cubicBezTo>
                    <a:pt x="42374" y="77798"/>
                    <a:pt x="38134" y="82039"/>
                    <a:pt x="32914" y="82039"/>
                  </a:cubicBezTo>
                  <a:lnTo>
                    <a:pt x="15593" y="82039"/>
                  </a:lnTo>
                  <a:cubicBezTo>
                    <a:pt x="10374" y="82039"/>
                    <a:pt x="6133" y="77798"/>
                    <a:pt x="6133" y="72579"/>
                  </a:cubicBezTo>
                  <a:lnTo>
                    <a:pt x="6133" y="15560"/>
                  </a:lnTo>
                  <a:cubicBezTo>
                    <a:pt x="6133" y="10373"/>
                    <a:pt x="10374" y="6133"/>
                    <a:pt x="15593" y="6133"/>
                  </a:cubicBezTo>
                  <a:close/>
                  <a:moveTo>
                    <a:pt x="15593" y="0"/>
                  </a:moveTo>
                  <a:cubicBezTo>
                    <a:pt x="7014" y="0"/>
                    <a:pt x="1" y="6981"/>
                    <a:pt x="1" y="15560"/>
                  </a:cubicBezTo>
                  <a:lnTo>
                    <a:pt x="1" y="72579"/>
                  </a:lnTo>
                  <a:cubicBezTo>
                    <a:pt x="1" y="81158"/>
                    <a:pt x="7014" y="88139"/>
                    <a:pt x="15593" y="88139"/>
                  </a:cubicBezTo>
                  <a:lnTo>
                    <a:pt x="32914" y="88139"/>
                  </a:lnTo>
                  <a:cubicBezTo>
                    <a:pt x="41526" y="88139"/>
                    <a:pt x="48507" y="81158"/>
                    <a:pt x="48507" y="72579"/>
                  </a:cubicBezTo>
                  <a:lnTo>
                    <a:pt x="48507" y="15560"/>
                  </a:lnTo>
                  <a:cubicBezTo>
                    <a:pt x="48507" y="6981"/>
                    <a:pt x="41526" y="0"/>
                    <a:pt x="32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1366750" y="238125"/>
              <a:ext cx="4866925" cy="5219200"/>
            </a:xfrm>
            <a:custGeom>
              <a:rect b="b" l="l" r="r" t="t"/>
              <a:pathLst>
                <a:path extrusionOk="0" h="208768" w="194677">
                  <a:moveTo>
                    <a:pt x="169461" y="64653"/>
                  </a:moveTo>
                  <a:lnTo>
                    <a:pt x="169461" y="84649"/>
                  </a:lnTo>
                  <a:lnTo>
                    <a:pt x="154945" y="84649"/>
                  </a:lnTo>
                  <a:cubicBezTo>
                    <a:pt x="153086" y="84649"/>
                    <a:pt x="151357" y="85660"/>
                    <a:pt x="150411" y="87258"/>
                  </a:cubicBezTo>
                  <a:lnTo>
                    <a:pt x="143006" y="100078"/>
                  </a:lnTo>
                  <a:cubicBezTo>
                    <a:pt x="140495" y="98610"/>
                    <a:pt x="138603" y="97533"/>
                    <a:pt x="135993" y="96033"/>
                  </a:cubicBezTo>
                  <a:lnTo>
                    <a:pt x="154130" y="64653"/>
                  </a:lnTo>
                  <a:close/>
                  <a:moveTo>
                    <a:pt x="66513" y="132045"/>
                  </a:moveTo>
                  <a:lnTo>
                    <a:pt x="66513" y="187271"/>
                  </a:lnTo>
                  <a:lnTo>
                    <a:pt x="27467" y="187271"/>
                  </a:lnTo>
                  <a:lnTo>
                    <a:pt x="27467" y="132045"/>
                  </a:lnTo>
                  <a:cubicBezTo>
                    <a:pt x="30925" y="133089"/>
                    <a:pt x="34545" y="133611"/>
                    <a:pt x="38329" y="133611"/>
                  </a:cubicBezTo>
                  <a:lnTo>
                    <a:pt x="55650" y="133611"/>
                  </a:lnTo>
                  <a:cubicBezTo>
                    <a:pt x="59434" y="133611"/>
                    <a:pt x="63055" y="133089"/>
                    <a:pt x="66513" y="132045"/>
                  </a:cubicBezTo>
                  <a:close/>
                  <a:moveTo>
                    <a:pt x="81029" y="193403"/>
                  </a:moveTo>
                  <a:lnTo>
                    <a:pt x="81029" y="202667"/>
                  </a:lnTo>
                  <a:lnTo>
                    <a:pt x="12951" y="202667"/>
                  </a:lnTo>
                  <a:lnTo>
                    <a:pt x="12951" y="193403"/>
                  </a:lnTo>
                  <a:close/>
                  <a:moveTo>
                    <a:pt x="38329" y="0"/>
                  </a:moveTo>
                  <a:cubicBezTo>
                    <a:pt x="17192" y="0"/>
                    <a:pt x="1" y="17191"/>
                    <a:pt x="1" y="38296"/>
                  </a:cubicBezTo>
                  <a:lnTo>
                    <a:pt x="1" y="44428"/>
                  </a:lnTo>
                  <a:cubicBezTo>
                    <a:pt x="1" y="46124"/>
                    <a:pt x="1371" y="47495"/>
                    <a:pt x="3067" y="47495"/>
                  </a:cubicBezTo>
                  <a:cubicBezTo>
                    <a:pt x="4763" y="47495"/>
                    <a:pt x="6133" y="46124"/>
                    <a:pt x="6133" y="44428"/>
                  </a:cubicBezTo>
                  <a:lnTo>
                    <a:pt x="6133" y="38296"/>
                  </a:lnTo>
                  <a:cubicBezTo>
                    <a:pt x="6133" y="20551"/>
                    <a:pt x="20584" y="6133"/>
                    <a:pt x="38329" y="6133"/>
                  </a:cubicBezTo>
                  <a:lnTo>
                    <a:pt x="55650" y="6133"/>
                  </a:lnTo>
                  <a:cubicBezTo>
                    <a:pt x="73428" y="6133"/>
                    <a:pt x="87846" y="20551"/>
                    <a:pt x="87846" y="38296"/>
                  </a:cubicBezTo>
                  <a:lnTo>
                    <a:pt x="87846" y="95315"/>
                  </a:lnTo>
                  <a:cubicBezTo>
                    <a:pt x="87846" y="113060"/>
                    <a:pt x="73428" y="127511"/>
                    <a:pt x="55650" y="127511"/>
                  </a:cubicBezTo>
                  <a:lnTo>
                    <a:pt x="38329" y="127511"/>
                  </a:lnTo>
                  <a:cubicBezTo>
                    <a:pt x="20584" y="127511"/>
                    <a:pt x="6133" y="113060"/>
                    <a:pt x="6133" y="95315"/>
                  </a:cubicBezTo>
                  <a:lnTo>
                    <a:pt x="6133" y="58683"/>
                  </a:lnTo>
                  <a:cubicBezTo>
                    <a:pt x="6133" y="57020"/>
                    <a:pt x="4763" y="55649"/>
                    <a:pt x="3067" y="55649"/>
                  </a:cubicBezTo>
                  <a:cubicBezTo>
                    <a:pt x="1371" y="55649"/>
                    <a:pt x="1" y="57020"/>
                    <a:pt x="1" y="58683"/>
                  </a:cubicBezTo>
                  <a:lnTo>
                    <a:pt x="1" y="95315"/>
                  </a:lnTo>
                  <a:cubicBezTo>
                    <a:pt x="1" y="110353"/>
                    <a:pt x="8710" y="123401"/>
                    <a:pt x="21367" y="129664"/>
                  </a:cubicBezTo>
                  <a:lnTo>
                    <a:pt x="21367" y="187271"/>
                  </a:lnTo>
                  <a:lnTo>
                    <a:pt x="11940" y="187271"/>
                  </a:lnTo>
                  <a:cubicBezTo>
                    <a:pt x="9134" y="187271"/>
                    <a:pt x="6851" y="189554"/>
                    <a:pt x="6851" y="192359"/>
                  </a:cubicBezTo>
                  <a:lnTo>
                    <a:pt x="6851" y="203678"/>
                  </a:lnTo>
                  <a:cubicBezTo>
                    <a:pt x="6851" y="206484"/>
                    <a:pt x="9134" y="208767"/>
                    <a:pt x="11940" y="208767"/>
                  </a:cubicBezTo>
                  <a:lnTo>
                    <a:pt x="82040" y="208767"/>
                  </a:lnTo>
                  <a:cubicBezTo>
                    <a:pt x="84845" y="208767"/>
                    <a:pt x="87129" y="206484"/>
                    <a:pt x="87129" y="203678"/>
                  </a:cubicBezTo>
                  <a:lnTo>
                    <a:pt x="87129" y="192359"/>
                  </a:lnTo>
                  <a:cubicBezTo>
                    <a:pt x="87129" y="189554"/>
                    <a:pt x="84845" y="187271"/>
                    <a:pt x="82040" y="187271"/>
                  </a:cubicBezTo>
                  <a:lnTo>
                    <a:pt x="72613" y="187271"/>
                  </a:lnTo>
                  <a:lnTo>
                    <a:pt x="72613" y="129664"/>
                  </a:lnTo>
                  <a:cubicBezTo>
                    <a:pt x="85269" y="123401"/>
                    <a:pt x="93979" y="110353"/>
                    <a:pt x="93979" y="95315"/>
                  </a:cubicBezTo>
                  <a:lnTo>
                    <a:pt x="93979" y="47495"/>
                  </a:lnTo>
                  <a:lnTo>
                    <a:pt x="96164" y="47495"/>
                  </a:lnTo>
                  <a:cubicBezTo>
                    <a:pt x="101253" y="47495"/>
                    <a:pt x="105428" y="51637"/>
                    <a:pt x="105428" y="56759"/>
                  </a:cubicBezTo>
                  <a:lnTo>
                    <a:pt x="105428" y="188608"/>
                  </a:lnTo>
                  <a:cubicBezTo>
                    <a:pt x="105428" y="195491"/>
                    <a:pt x="111006" y="201069"/>
                    <a:pt x="117889" y="201069"/>
                  </a:cubicBezTo>
                  <a:cubicBezTo>
                    <a:pt x="124772" y="201069"/>
                    <a:pt x="130350" y="195491"/>
                    <a:pt x="130350" y="188608"/>
                  </a:cubicBezTo>
                  <a:lnTo>
                    <a:pt x="130350" y="120954"/>
                  </a:lnTo>
                  <a:cubicBezTo>
                    <a:pt x="130350" y="120335"/>
                    <a:pt x="130513" y="119748"/>
                    <a:pt x="130839" y="119193"/>
                  </a:cubicBezTo>
                  <a:lnTo>
                    <a:pt x="139092" y="104873"/>
                  </a:lnTo>
                  <a:cubicBezTo>
                    <a:pt x="140234" y="105427"/>
                    <a:pt x="141310" y="106504"/>
                    <a:pt x="143333" y="106504"/>
                  </a:cubicBezTo>
                  <a:cubicBezTo>
                    <a:pt x="145127" y="106504"/>
                    <a:pt x="146921" y="105591"/>
                    <a:pt x="147867" y="103894"/>
                  </a:cubicBezTo>
                  <a:lnTo>
                    <a:pt x="155467" y="90748"/>
                  </a:lnTo>
                  <a:lnTo>
                    <a:pt x="169461" y="90748"/>
                  </a:lnTo>
                  <a:lnTo>
                    <a:pt x="169461" y="94663"/>
                  </a:lnTo>
                  <a:cubicBezTo>
                    <a:pt x="169461" y="97533"/>
                    <a:pt x="171810" y="99882"/>
                    <a:pt x="174680" y="99882"/>
                  </a:cubicBezTo>
                  <a:lnTo>
                    <a:pt x="189424" y="99882"/>
                  </a:lnTo>
                  <a:cubicBezTo>
                    <a:pt x="192328" y="99882"/>
                    <a:pt x="194676" y="97533"/>
                    <a:pt x="194676" y="94663"/>
                  </a:cubicBezTo>
                  <a:lnTo>
                    <a:pt x="194676" y="75548"/>
                  </a:lnTo>
                  <a:cubicBezTo>
                    <a:pt x="194676" y="73851"/>
                    <a:pt x="193306" y="72481"/>
                    <a:pt x="191610" y="72481"/>
                  </a:cubicBezTo>
                  <a:cubicBezTo>
                    <a:pt x="189914" y="72481"/>
                    <a:pt x="188544" y="73851"/>
                    <a:pt x="188544" y="75548"/>
                  </a:cubicBezTo>
                  <a:lnTo>
                    <a:pt x="188544" y="93782"/>
                  </a:lnTo>
                  <a:lnTo>
                    <a:pt x="175561" y="93782"/>
                  </a:lnTo>
                  <a:lnTo>
                    <a:pt x="175561" y="55519"/>
                  </a:lnTo>
                  <a:lnTo>
                    <a:pt x="188544" y="55519"/>
                  </a:lnTo>
                  <a:lnTo>
                    <a:pt x="188544" y="61293"/>
                  </a:lnTo>
                  <a:cubicBezTo>
                    <a:pt x="188544" y="62956"/>
                    <a:pt x="189914" y="64326"/>
                    <a:pt x="191610" y="64326"/>
                  </a:cubicBezTo>
                  <a:cubicBezTo>
                    <a:pt x="193306" y="64326"/>
                    <a:pt x="194676" y="62956"/>
                    <a:pt x="194676" y="61293"/>
                  </a:cubicBezTo>
                  <a:lnTo>
                    <a:pt x="194676" y="54638"/>
                  </a:lnTo>
                  <a:cubicBezTo>
                    <a:pt x="194676" y="51735"/>
                    <a:pt x="192328" y="49386"/>
                    <a:pt x="189424" y="49386"/>
                  </a:cubicBezTo>
                  <a:lnTo>
                    <a:pt x="174680" y="49386"/>
                  </a:lnTo>
                  <a:cubicBezTo>
                    <a:pt x="171810" y="49386"/>
                    <a:pt x="169461" y="51735"/>
                    <a:pt x="169461" y="54638"/>
                  </a:cubicBezTo>
                  <a:lnTo>
                    <a:pt x="169461" y="58520"/>
                  </a:lnTo>
                  <a:lnTo>
                    <a:pt x="153640" y="58520"/>
                  </a:lnTo>
                  <a:cubicBezTo>
                    <a:pt x="151749" y="58520"/>
                    <a:pt x="150020" y="59531"/>
                    <a:pt x="149074" y="61130"/>
                  </a:cubicBezTo>
                  <a:lnTo>
                    <a:pt x="130285" y="93717"/>
                  </a:lnTo>
                  <a:cubicBezTo>
                    <a:pt x="128817" y="96229"/>
                    <a:pt x="129697" y="99458"/>
                    <a:pt x="132177" y="100893"/>
                  </a:cubicBezTo>
                  <a:lnTo>
                    <a:pt x="133808" y="101839"/>
                  </a:lnTo>
                  <a:lnTo>
                    <a:pt x="125555" y="116127"/>
                  </a:lnTo>
                  <a:cubicBezTo>
                    <a:pt x="124707" y="117595"/>
                    <a:pt x="124250" y="119258"/>
                    <a:pt x="124250" y="120954"/>
                  </a:cubicBezTo>
                  <a:lnTo>
                    <a:pt x="124250" y="188608"/>
                  </a:lnTo>
                  <a:cubicBezTo>
                    <a:pt x="124250" y="192098"/>
                    <a:pt x="121412" y="194969"/>
                    <a:pt x="117889" y="194969"/>
                  </a:cubicBezTo>
                  <a:cubicBezTo>
                    <a:pt x="114399" y="194969"/>
                    <a:pt x="111528" y="192098"/>
                    <a:pt x="111528" y="188608"/>
                  </a:cubicBezTo>
                  <a:lnTo>
                    <a:pt x="111528" y="56759"/>
                  </a:lnTo>
                  <a:cubicBezTo>
                    <a:pt x="111528" y="48277"/>
                    <a:pt x="104645" y="41362"/>
                    <a:pt x="96164" y="41362"/>
                  </a:cubicBezTo>
                  <a:lnTo>
                    <a:pt x="93979" y="41362"/>
                  </a:lnTo>
                  <a:lnTo>
                    <a:pt x="93979" y="38296"/>
                  </a:lnTo>
                  <a:cubicBezTo>
                    <a:pt x="93979" y="17191"/>
                    <a:pt x="76788" y="0"/>
                    <a:pt x="5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28"/>
          <p:cNvGrpSpPr/>
          <p:nvPr/>
        </p:nvGrpSpPr>
        <p:grpSpPr>
          <a:xfrm>
            <a:off x="3423344" y="2666944"/>
            <a:ext cx="528705" cy="522923"/>
            <a:chOff x="1190625" y="266650"/>
            <a:chExt cx="5219200" cy="5162125"/>
          </a:xfrm>
        </p:grpSpPr>
        <p:sp>
          <p:nvSpPr>
            <p:cNvPr id="284" name="Google Shape;284;p28"/>
            <p:cNvSpPr/>
            <p:nvPr/>
          </p:nvSpPr>
          <p:spPr>
            <a:xfrm>
              <a:off x="1190625" y="266650"/>
              <a:ext cx="5219200" cy="5162125"/>
            </a:xfrm>
            <a:custGeom>
              <a:rect b="b" l="l" r="r" t="t"/>
              <a:pathLst>
                <a:path extrusionOk="0" h="206485" w="208768">
                  <a:moveTo>
                    <a:pt x="106047" y="6133"/>
                  </a:moveTo>
                  <a:cubicBezTo>
                    <a:pt x="109113" y="6133"/>
                    <a:pt x="111625" y="8645"/>
                    <a:pt x="111625" y="11711"/>
                  </a:cubicBezTo>
                  <a:lnTo>
                    <a:pt x="111625" y="13473"/>
                  </a:lnTo>
                  <a:lnTo>
                    <a:pt x="97142" y="13473"/>
                  </a:lnTo>
                  <a:lnTo>
                    <a:pt x="97142" y="11711"/>
                  </a:lnTo>
                  <a:cubicBezTo>
                    <a:pt x="97142" y="8645"/>
                    <a:pt x="99654" y="6133"/>
                    <a:pt x="102720" y="6133"/>
                  </a:cubicBezTo>
                  <a:close/>
                  <a:moveTo>
                    <a:pt x="109146" y="48082"/>
                  </a:moveTo>
                  <a:lnTo>
                    <a:pt x="109146" y="56074"/>
                  </a:lnTo>
                  <a:lnTo>
                    <a:pt x="99621" y="56074"/>
                  </a:lnTo>
                  <a:lnTo>
                    <a:pt x="99621" y="48082"/>
                  </a:lnTo>
                  <a:close/>
                  <a:moveTo>
                    <a:pt x="110973" y="19573"/>
                  </a:moveTo>
                  <a:lnTo>
                    <a:pt x="126076" y="42309"/>
                  </a:lnTo>
                  <a:cubicBezTo>
                    <a:pt x="126663" y="43189"/>
                    <a:pt x="126957" y="44201"/>
                    <a:pt x="126957" y="45277"/>
                  </a:cubicBezTo>
                  <a:lnTo>
                    <a:pt x="126957" y="56074"/>
                  </a:lnTo>
                  <a:lnTo>
                    <a:pt x="115246" y="56074"/>
                  </a:lnTo>
                  <a:lnTo>
                    <a:pt x="115246" y="47071"/>
                  </a:lnTo>
                  <a:cubicBezTo>
                    <a:pt x="115246" y="44266"/>
                    <a:pt x="112963" y="41982"/>
                    <a:pt x="110157" y="41982"/>
                  </a:cubicBezTo>
                  <a:lnTo>
                    <a:pt x="98610" y="41982"/>
                  </a:lnTo>
                  <a:cubicBezTo>
                    <a:pt x="95805" y="41982"/>
                    <a:pt x="93521" y="44266"/>
                    <a:pt x="93521" y="47071"/>
                  </a:cubicBezTo>
                  <a:lnTo>
                    <a:pt x="93521" y="56074"/>
                  </a:lnTo>
                  <a:lnTo>
                    <a:pt x="81811" y="56074"/>
                  </a:lnTo>
                  <a:lnTo>
                    <a:pt x="81811" y="45277"/>
                  </a:lnTo>
                  <a:cubicBezTo>
                    <a:pt x="81811" y="44201"/>
                    <a:pt x="82104" y="43189"/>
                    <a:pt x="82691" y="42309"/>
                  </a:cubicBezTo>
                  <a:lnTo>
                    <a:pt x="97794" y="19573"/>
                  </a:lnTo>
                  <a:close/>
                  <a:moveTo>
                    <a:pt x="109146" y="100111"/>
                  </a:moveTo>
                  <a:lnTo>
                    <a:pt x="109146" y="108103"/>
                  </a:lnTo>
                  <a:lnTo>
                    <a:pt x="99621" y="108103"/>
                  </a:lnTo>
                  <a:lnTo>
                    <a:pt x="99621" y="100111"/>
                  </a:lnTo>
                  <a:close/>
                  <a:moveTo>
                    <a:pt x="115996" y="152727"/>
                  </a:moveTo>
                  <a:cubicBezTo>
                    <a:pt x="116551" y="152727"/>
                    <a:pt x="117040" y="153184"/>
                    <a:pt x="117040" y="153738"/>
                  </a:cubicBezTo>
                  <a:lnTo>
                    <a:pt x="117040" y="186228"/>
                  </a:lnTo>
                  <a:lnTo>
                    <a:pt x="91760" y="186228"/>
                  </a:lnTo>
                  <a:lnTo>
                    <a:pt x="91760" y="153738"/>
                  </a:lnTo>
                  <a:cubicBezTo>
                    <a:pt x="91760" y="153184"/>
                    <a:pt x="92216" y="152727"/>
                    <a:pt x="92771" y="152727"/>
                  </a:cubicBezTo>
                  <a:close/>
                  <a:moveTo>
                    <a:pt x="128131" y="192327"/>
                  </a:moveTo>
                  <a:cubicBezTo>
                    <a:pt x="128685" y="192327"/>
                    <a:pt x="129142" y="192784"/>
                    <a:pt x="129142" y="193371"/>
                  </a:cubicBezTo>
                  <a:lnTo>
                    <a:pt x="129142" y="200352"/>
                  </a:lnTo>
                  <a:lnTo>
                    <a:pt x="79625" y="200352"/>
                  </a:lnTo>
                  <a:lnTo>
                    <a:pt x="79625" y="193371"/>
                  </a:lnTo>
                  <a:cubicBezTo>
                    <a:pt x="79625" y="192784"/>
                    <a:pt x="80082" y="192327"/>
                    <a:pt x="80636" y="192327"/>
                  </a:cubicBezTo>
                  <a:close/>
                  <a:moveTo>
                    <a:pt x="137917" y="62207"/>
                  </a:moveTo>
                  <a:cubicBezTo>
                    <a:pt x="138667" y="62207"/>
                    <a:pt x="139352" y="62566"/>
                    <a:pt x="139776" y="63153"/>
                  </a:cubicBezTo>
                  <a:lnTo>
                    <a:pt x="148486" y="75777"/>
                  </a:lnTo>
                  <a:cubicBezTo>
                    <a:pt x="148975" y="76527"/>
                    <a:pt x="149008" y="77473"/>
                    <a:pt x="148551" y="78223"/>
                  </a:cubicBezTo>
                  <a:lnTo>
                    <a:pt x="139646" y="92935"/>
                  </a:lnTo>
                  <a:cubicBezTo>
                    <a:pt x="139254" y="93587"/>
                    <a:pt x="138504" y="94011"/>
                    <a:pt x="137721" y="94011"/>
                  </a:cubicBezTo>
                  <a:lnTo>
                    <a:pt x="134002" y="94011"/>
                  </a:lnTo>
                  <a:cubicBezTo>
                    <a:pt x="132306" y="94011"/>
                    <a:pt x="130936" y="95381"/>
                    <a:pt x="130936" y="97045"/>
                  </a:cubicBezTo>
                  <a:cubicBezTo>
                    <a:pt x="130936" y="98741"/>
                    <a:pt x="132306" y="100111"/>
                    <a:pt x="134002" y="100111"/>
                  </a:cubicBezTo>
                  <a:lnTo>
                    <a:pt x="137721" y="100111"/>
                  </a:lnTo>
                  <a:cubicBezTo>
                    <a:pt x="140624" y="100111"/>
                    <a:pt x="143364" y="98578"/>
                    <a:pt x="144865" y="96099"/>
                  </a:cubicBezTo>
                  <a:lnTo>
                    <a:pt x="153770" y="81387"/>
                  </a:lnTo>
                  <a:cubicBezTo>
                    <a:pt x="154422" y="80376"/>
                    <a:pt x="154781" y="79234"/>
                    <a:pt x="154944" y="78060"/>
                  </a:cubicBezTo>
                  <a:lnTo>
                    <a:pt x="155042" y="78060"/>
                  </a:lnTo>
                  <a:cubicBezTo>
                    <a:pt x="166524" y="78060"/>
                    <a:pt x="166851" y="85008"/>
                    <a:pt x="180388" y="85008"/>
                  </a:cubicBezTo>
                  <a:cubicBezTo>
                    <a:pt x="192653" y="85008"/>
                    <a:pt x="194186" y="79234"/>
                    <a:pt x="202667" y="78256"/>
                  </a:cubicBezTo>
                  <a:lnTo>
                    <a:pt x="202667" y="200352"/>
                  </a:lnTo>
                  <a:lnTo>
                    <a:pt x="135275" y="200352"/>
                  </a:lnTo>
                  <a:lnTo>
                    <a:pt x="135275" y="193371"/>
                  </a:lnTo>
                  <a:cubicBezTo>
                    <a:pt x="135275" y="189424"/>
                    <a:pt x="132045" y="186228"/>
                    <a:pt x="128131" y="186228"/>
                  </a:cubicBezTo>
                  <a:lnTo>
                    <a:pt x="123140" y="186228"/>
                  </a:lnTo>
                  <a:lnTo>
                    <a:pt x="123140" y="153738"/>
                  </a:lnTo>
                  <a:cubicBezTo>
                    <a:pt x="123140" y="149791"/>
                    <a:pt x="119943" y="146594"/>
                    <a:pt x="115996" y="146594"/>
                  </a:cubicBezTo>
                  <a:lnTo>
                    <a:pt x="107450" y="146594"/>
                  </a:lnTo>
                  <a:lnTo>
                    <a:pt x="107450" y="114235"/>
                  </a:lnTo>
                  <a:lnTo>
                    <a:pt x="110157" y="114235"/>
                  </a:lnTo>
                  <a:cubicBezTo>
                    <a:pt x="112963" y="114235"/>
                    <a:pt x="115246" y="111952"/>
                    <a:pt x="115246" y="109147"/>
                  </a:cubicBezTo>
                  <a:lnTo>
                    <a:pt x="115246" y="100111"/>
                  </a:lnTo>
                  <a:lnTo>
                    <a:pt x="119715" y="100111"/>
                  </a:lnTo>
                  <a:cubicBezTo>
                    <a:pt x="121411" y="100111"/>
                    <a:pt x="122781" y="98741"/>
                    <a:pt x="122781" y="97045"/>
                  </a:cubicBezTo>
                  <a:cubicBezTo>
                    <a:pt x="122781" y="95381"/>
                    <a:pt x="121411" y="94011"/>
                    <a:pt x="119715" y="94011"/>
                  </a:cubicBezTo>
                  <a:lnTo>
                    <a:pt x="70948" y="94011"/>
                  </a:lnTo>
                  <a:cubicBezTo>
                    <a:pt x="70165" y="94011"/>
                    <a:pt x="69480" y="93620"/>
                    <a:pt x="69056" y="92967"/>
                  </a:cubicBezTo>
                  <a:lnTo>
                    <a:pt x="60249" y="79300"/>
                  </a:lnTo>
                  <a:cubicBezTo>
                    <a:pt x="59760" y="78582"/>
                    <a:pt x="59760" y="77636"/>
                    <a:pt x="60249" y="76886"/>
                  </a:cubicBezTo>
                  <a:cubicBezTo>
                    <a:pt x="60249" y="76886"/>
                    <a:pt x="60282" y="76853"/>
                    <a:pt x="60282" y="76820"/>
                  </a:cubicBezTo>
                  <a:lnTo>
                    <a:pt x="69056" y="63218"/>
                  </a:lnTo>
                  <a:cubicBezTo>
                    <a:pt x="69480" y="62566"/>
                    <a:pt x="70165" y="62207"/>
                    <a:pt x="70948" y="62207"/>
                  </a:cubicBezTo>
                  <a:close/>
                  <a:moveTo>
                    <a:pt x="102720" y="1"/>
                  </a:moveTo>
                  <a:cubicBezTo>
                    <a:pt x="96294" y="1"/>
                    <a:pt x="91042" y="5252"/>
                    <a:pt x="91042" y="11711"/>
                  </a:cubicBezTo>
                  <a:lnTo>
                    <a:pt x="91042" y="14941"/>
                  </a:lnTo>
                  <a:cubicBezTo>
                    <a:pt x="91042" y="15887"/>
                    <a:pt x="91336" y="16800"/>
                    <a:pt x="91825" y="17518"/>
                  </a:cubicBezTo>
                  <a:lnTo>
                    <a:pt x="77603" y="38916"/>
                  </a:lnTo>
                  <a:cubicBezTo>
                    <a:pt x="76363" y="40808"/>
                    <a:pt x="75711" y="42994"/>
                    <a:pt x="75711" y="45277"/>
                  </a:cubicBezTo>
                  <a:lnTo>
                    <a:pt x="75711" y="56074"/>
                  </a:lnTo>
                  <a:lnTo>
                    <a:pt x="70948" y="56074"/>
                  </a:lnTo>
                  <a:cubicBezTo>
                    <a:pt x="68078" y="56074"/>
                    <a:pt x="65468" y="57510"/>
                    <a:pt x="63935" y="59891"/>
                  </a:cubicBezTo>
                  <a:lnTo>
                    <a:pt x="56106" y="72025"/>
                  </a:lnTo>
                  <a:cubicBezTo>
                    <a:pt x="55323" y="71993"/>
                    <a:pt x="54540" y="71960"/>
                    <a:pt x="53725" y="71960"/>
                  </a:cubicBezTo>
                  <a:cubicBezTo>
                    <a:pt x="46614" y="71960"/>
                    <a:pt x="42863" y="73983"/>
                    <a:pt x="39568" y="75809"/>
                  </a:cubicBezTo>
                  <a:cubicBezTo>
                    <a:pt x="36567" y="77440"/>
                    <a:pt x="33925" y="78876"/>
                    <a:pt x="28379" y="78876"/>
                  </a:cubicBezTo>
                  <a:cubicBezTo>
                    <a:pt x="22834" y="78876"/>
                    <a:pt x="20224" y="77473"/>
                    <a:pt x="17191" y="75809"/>
                  </a:cubicBezTo>
                  <a:cubicBezTo>
                    <a:pt x="14320" y="74211"/>
                    <a:pt x="11058" y="72449"/>
                    <a:pt x="5480" y="72025"/>
                  </a:cubicBezTo>
                  <a:cubicBezTo>
                    <a:pt x="5364" y="72018"/>
                    <a:pt x="5249" y="72014"/>
                    <a:pt x="5135" y="72014"/>
                  </a:cubicBezTo>
                  <a:cubicBezTo>
                    <a:pt x="2319" y="72014"/>
                    <a:pt x="0" y="74293"/>
                    <a:pt x="0" y="77114"/>
                  </a:cubicBezTo>
                  <a:lnTo>
                    <a:pt x="0" y="95153"/>
                  </a:lnTo>
                  <a:cubicBezTo>
                    <a:pt x="0" y="96816"/>
                    <a:pt x="1370" y="98186"/>
                    <a:pt x="3066" y="98186"/>
                  </a:cubicBezTo>
                  <a:cubicBezTo>
                    <a:pt x="4763" y="98186"/>
                    <a:pt x="6133" y="96816"/>
                    <a:pt x="6133" y="95153"/>
                  </a:cubicBezTo>
                  <a:lnTo>
                    <a:pt x="6133" y="78256"/>
                  </a:lnTo>
                  <a:cubicBezTo>
                    <a:pt x="9688" y="78680"/>
                    <a:pt x="11808" y="79822"/>
                    <a:pt x="14255" y="81159"/>
                  </a:cubicBezTo>
                  <a:cubicBezTo>
                    <a:pt x="17549" y="82953"/>
                    <a:pt x="21268" y="85008"/>
                    <a:pt x="28379" y="85008"/>
                  </a:cubicBezTo>
                  <a:cubicBezTo>
                    <a:pt x="35490" y="85008"/>
                    <a:pt x="39242" y="82953"/>
                    <a:pt x="42536" y="81159"/>
                  </a:cubicBezTo>
                  <a:cubicBezTo>
                    <a:pt x="45537" y="79495"/>
                    <a:pt x="48180" y="78060"/>
                    <a:pt x="53725" y="78060"/>
                  </a:cubicBezTo>
                  <a:lnTo>
                    <a:pt x="53790" y="78060"/>
                  </a:lnTo>
                  <a:cubicBezTo>
                    <a:pt x="53758" y="79658"/>
                    <a:pt x="54214" y="81257"/>
                    <a:pt x="55095" y="82627"/>
                  </a:cubicBezTo>
                  <a:lnTo>
                    <a:pt x="63935" y="96295"/>
                  </a:lnTo>
                  <a:cubicBezTo>
                    <a:pt x="65468" y="98676"/>
                    <a:pt x="68078" y="100111"/>
                    <a:pt x="70948" y="100111"/>
                  </a:cubicBezTo>
                  <a:lnTo>
                    <a:pt x="93521" y="100111"/>
                  </a:lnTo>
                  <a:lnTo>
                    <a:pt x="93521" y="109147"/>
                  </a:lnTo>
                  <a:cubicBezTo>
                    <a:pt x="93521" y="111952"/>
                    <a:pt x="95805" y="114235"/>
                    <a:pt x="98610" y="114235"/>
                  </a:cubicBezTo>
                  <a:lnTo>
                    <a:pt x="101317" y="114235"/>
                  </a:lnTo>
                  <a:lnTo>
                    <a:pt x="101317" y="146594"/>
                  </a:lnTo>
                  <a:lnTo>
                    <a:pt x="92771" y="146594"/>
                  </a:lnTo>
                  <a:cubicBezTo>
                    <a:pt x="88824" y="146594"/>
                    <a:pt x="85627" y="149791"/>
                    <a:pt x="85627" y="153738"/>
                  </a:cubicBezTo>
                  <a:lnTo>
                    <a:pt x="85627" y="186228"/>
                  </a:lnTo>
                  <a:lnTo>
                    <a:pt x="80636" y="186228"/>
                  </a:lnTo>
                  <a:cubicBezTo>
                    <a:pt x="76722" y="186228"/>
                    <a:pt x="73493" y="189424"/>
                    <a:pt x="73493" y="193371"/>
                  </a:cubicBezTo>
                  <a:lnTo>
                    <a:pt x="73493" y="200352"/>
                  </a:lnTo>
                  <a:lnTo>
                    <a:pt x="6133" y="200352"/>
                  </a:lnTo>
                  <a:lnTo>
                    <a:pt x="6133" y="109408"/>
                  </a:lnTo>
                  <a:cubicBezTo>
                    <a:pt x="6133" y="107711"/>
                    <a:pt x="4763" y="106341"/>
                    <a:pt x="3066" y="106341"/>
                  </a:cubicBezTo>
                  <a:cubicBezTo>
                    <a:pt x="1370" y="106341"/>
                    <a:pt x="0" y="107711"/>
                    <a:pt x="0" y="109408"/>
                  </a:cubicBezTo>
                  <a:lnTo>
                    <a:pt x="0" y="201363"/>
                  </a:lnTo>
                  <a:cubicBezTo>
                    <a:pt x="0" y="204201"/>
                    <a:pt x="2283" y="206484"/>
                    <a:pt x="5089" y="206484"/>
                  </a:cubicBezTo>
                  <a:lnTo>
                    <a:pt x="203678" y="206484"/>
                  </a:lnTo>
                  <a:cubicBezTo>
                    <a:pt x="206484" y="206484"/>
                    <a:pt x="208767" y="204201"/>
                    <a:pt x="208767" y="201363"/>
                  </a:cubicBezTo>
                  <a:lnTo>
                    <a:pt x="208767" y="77114"/>
                  </a:lnTo>
                  <a:cubicBezTo>
                    <a:pt x="208767" y="74293"/>
                    <a:pt x="206448" y="72014"/>
                    <a:pt x="203661" y="72014"/>
                  </a:cubicBezTo>
                  <a:cubicBezTo>
                    <a:pt x="203548" y="72014"/>
                    <a:pt x="203434" y="72018"/>
                    <a:pt x="203320" y="72025"/>
                  </a:cubicBezTo>
                  <a:cubicBezTo>
                    <a:pt x="191935" y="72841"/>
                    <a:pt x="191218" y="78876"/>
                    <a:pt x="180388" y="78876"/>
                  </a:cubicBezTo>
                  <a:cubicBezTo>
                    <a:pt x="168873" y="78876"/>
                    <a:pt x="168547" y="71960"/>
                    <a:pt x="155042" y="71960"/>
                  </a:cubicBezTo>
                  <a:cubicBezTo>
                    <a:pt x="154455" y="71960"/>
                    <a:pt x="153868" y="71960"/>
                    <a:pt x="153313" y="71993"/>
                  </a:cubicBezTo>
                  <a:lnTo>
                    <a:pt x="144800" y="59695"/>
                  </a:lnTo>
                  <a:cubicBezTo>
                    <a:pt x="143266" y="57444"/>
                    <a:pt x="140689" y="56074"/>
                    <a:pt x="137917" y="56074"/>
                  </a:cubicBezTo>
                  <a:lnTo>
                    <a:pt x="133089" y="56074"/>
                  </a:lnTo>
                  <a:lnTo>
                    <a:pt x="133089" y="45277"/>
                  </a:lnTo>
                  <a:cubicBezTo>
                    <a:pt x="133089" y="42994"/>
                    <a:pt x="132404" y="40808"/>
                    <a:pt x="131164" y="38916"/>
                  </a:cubicBezTo>
                  <a:lnTo>
                    <a:pt x="116942" y="17518"/>
                  </a:lnTo>
                  <a:cubicBezTo>
                    <a:pt x="117432" y="16800"/>
                    <a:pt x="117725" y="15887"/>
                    <a:pt x="117725" y="14941"/>
                  </a:cubicBezTo>
                  <a:lnTo>
                    <a:pt x="117725" y="11711"/>
                  </a:lnTo>
                  <a:cubicBezTo>
                    <a:pt x="117725" y="5252"/>
                    <a:pt x="112473" y="1"/>
                    <a:pt x="106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3596325" y="4213225"/>
              <a:ext cx="407775" cy="603100"/>
            </a:xfrm>
            <a:custGeom>
              <a:rect b="b" l="l" r="r" t="t"/>
              <a:pathLst>
                <a:path extrusionOk="0" h="24124" w="16311">
                  <a:moveTo>
                    <a:pt x="8383" y="1"/>
                  </a:moveTo>
                  <a:cubicBezTo>
                    <a:pt x="7294" y="1"/>
                    <a:pt x="6247" y="585"/>
                    <a:pt x="5709" y="1616"/>
                  </a:cubicBezTo>
                  <a:lnTo>
                    <a:pt x="1208" y="10032"/>
                  </a:lnTo>
                  <a:cubicBezTo>
                    <a:pt x="1" y="12316"/>
                    <a:pt x="1632" y="15121"/>
                    <a:pt x="4274" y="15121"/>
                  </a:cubicBezTo>
                  <a:lnTo>
                    <a:pt x="7634" y="15121"/>
                  </a:lnTo>
                  <a:lnTo>
                    <a:pt x="5220" y="19622"/>
                  </a:lnTo>
                  <a:cubicBezTo>
                    <a:pt x="4111" y="21677"/>
                    <a:pt x="5611" y="24124"/>
                    <a:pt x="7895" y="24124"/>
                  </a:cubicBezTo>
                  <a:cubicBezTo>
                    <a:pt x="9004" y="24124"/>
                    <a:pt x="10048" y="23537"/>
                    <a:pt x="10602" y="22493"/>
                  </a:cubicBezTo>
                  <a:lnTo>
                    <a:pt x="15104" y="14077"/>
                  </a:lnTo>
                  <a:cubicBezTo>
                    <a:pt x="16311" y="11794"/>
                    <a:pt x="14647" y="8988"/>
                    <a:pt x="12037" y="8988"/>
                  </a:cubicBezTo>
                  <a:lnTo>
                    <a:pt x="8677" y="8988"/>
                  </a:lnTo>
                  <a:lnTo>
                    <a:pt x="11091" y="4487"/>
                  </a:lnTo>
                  <a:cubicBezTo>
                    <a:pt x="11907" y="3019"/>
                    <a:pt x="11352" y="1160"/>
                    <a:pt x="9852" y="377"/>
                  </a:cubicBezTo>
                  <a:cubicBezTo>
                    <a:pt x="9383" y="122"/>
                    <a:pt x="8878" y="1"/>
                    <a:pt x="8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1507025" y="4222625"/>
              <a:ext cx="1557625" cy="326225"/>
            </a:xfrm>
            <a:custGeom>
              <a:rect b="b" l="l" r="r" t="t"/>
              <a:pathLst>
                <a:path extrusionOk="0" h="13049" w="62305">
                  <a:moveTo>
                    <a:pt x="41069" y="1"/>
                  </a:moveTo>
                  <a:cubicBezTo>
                    <a:pt x="27630" y="1"/>
                    <a:pt x="27140" y="6916"/>
                    <a:pt x="15723" y="6916"/>
                  </a:cubicBezTo>
                  <a:cubicBezTo>
                    <a:pt x="10211" y="6916"/>
                    <a:pt x="7536" y="5481"/>
                    <a:pt x="4959" y="4046"/>
                  </a:cubicBezTo>
                  <a:cubicBezTo>
                    <a:pt x="4500" y="3801"/>
                    <a:pt x="4004" y="3684"/>
                    <a:pt x="3513" y="3684"/>
                  </a:cubicBezTo>
                  <a:cubicBezTo>
                    <a:pt x="2432" y="3684"/>
                    <a:pt x="1377" y="4253"/>
                    <a:pt x="816" y="5285"/>
                  </a:cubicBezTo>
                  <a:cubicBezTo>
                    <a:pt x="1" y="6753"/>
                    <a:pt x="555" y="8612"/>
                    <a:pt x="2023" y="9428"/>
                  </a:cubicBezTo>
                  <a:cubicBezTo>
                    <a:pt x="5513" y="11320"/>
                    <a:pt x="9199" y="13049"/>
                    <a:pt x="15723" y="13049"/>
                  </a:cubicBezTo>
                  <a:cubicBezTo>
                    <a:pt x="29130" y="13049"/>
                    <a:pt x="29685" y="6101"/>
                    <a:pt x="41069" y="6101"/>
                  </a:cubicBezTo>
                  <a:cubicBezTo>
                    <a:pt x="49746" y="6101"/>
                    <a:pt x="51409" y="9656"/>
                    <a:pt x="57933" y="11809"/>
                  </a:cubicBezTo>
                  <a:cubicBezTo>
                    <a:pt x="58246" y="11911"/>
                    <a:pt x="58563" y="11959"/>
                    <a:pt x="58875" y="11959"/>
                  </a:cubicBezTo>
                  <a:cubicBezTo>
                    <a:pt x="60161" y="11959"/>
                    <a:pt x="61363" y="11138"/>
                    <a:pt x="61783" y="9852"/>
                  </a:cubicBezTo>
                  <a:cubicBezTo>
                    <a:pt x="62304" y="8253"/>
                    <a:pt x="61424" y="6525"/>
                    <a:pt x="59825" y="6003"/>
                  </a:cubicBezTo>
                  <a:cubicBezTo>
                    <a:pt x="54443" y="4209"/>
                    <a:pt x="51377" y="1"/>
                    <a:pt x="4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4357175" y="2945550"/>
              <a:ext cx="1706875" cy="326225"/>
            </a:xfrm>
            <a:custGeom>
              <a:rect b="b" l="l" r="r" t="t"/>
              <a:pathLst>
                <a:path extrusionOk="0" h="13049" w="68275">
                  <a:moveTo>
                    <a:pt x="28380" y="1"/>
                  </a:moveTo>
                  <a:cubicBezTo>
                    <a:pt x="14973" y="1"/>
                    <a:pt x="14419" y="6916"/>
                    <a:pt x="3035" y="6916"/>
                  </a:cubicBezTo>
                  <a:cubicBezTo>
                    <a:pt x="1371" y="6916"/>
                    <a:pt x="1" y="8286"/>
                    <a:pt x="1" y="9983"/>
                  </a:cubicBezTo>
                  <a:cubicBezTo>
                    <a:pt x="1" y="11679"/>
                    <a:pt x="1371" y="13049"/>
                    <a:pt x="3035" y="13049"/>
                  </a:cubicBezTo>
                  <a:cubicBezTo>
                    <a:pt x="16441" y="13049"/>
                    <a:pt x="16996" y="6101"/>
                    <a:pt x="28380" y="6101"/>
                  </a:cubicBezTo>
                  <a:cubicBezTo>
                    <a:pt x="39862" y="6101"/>
                    <a:pt x="40221" y="13049"/>
                    <a:pt x="53726" y="13049"/>
                  </a:cubicBezTo>
                  <a:cubicBezTo>
                    <a:pt x="59663" y="13049"/>
                    <a:pt x="63218" y="11614"/>
                    <a:pt x="66187" y="10113"/>
                  </a:cubicBezTo>
                  <a:cubicBezTo>
                    <a:pt x="67687" y="9330"/>
                    <a:pt x="68274" y="7471"/>
                    <a:pt x="67491" y="5970"/>
                  </a:cubicBezTo>
                  <a:cubicBezTo>
                    <a:pt x="66944" y="4921"/>
                    <a:pt x="65886" y="4319"/>
                    <a:pt x="64787" y="4319"/>
                  </a:cubicBezTo>
                  <a:cubicBezTo>
                    <a:pt x="64314" y="4319"/>
                    <a:pt x="63833" y="4430"/>
                    <a:pt x="63381" y="4666"/>
                  </a:cubicBezTo>
                  <a:cubicBezTo>
                    <a:pt x="61163" y="5807"/>
                    <a:pt x="58586" y="6916"/>
                    <a:pt x="53726" y="6916"/>
                  </a:cubicBezTo>
                  <a:cubicBezTo>
                    <a:pt x="42211" y="6916"/>
                    <a:pt x="41885" y="1"/>
                    <a:pt x="28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28"/>
          <p:cNvGrpSpPr/>
          <p:nvPr/>
        </p:nvGrpSpPr>
        <p:grpSpPr>
          <a:xfrm>
            <a:off x="3532207" y="3879078"/>
            <a:ext cx="311003" cy="522964"/>
            <a:chOff x="2248300" y="238125"/>
            <a:chExt cx="3103825" cy="5219200"/>
          </a:xfrm>
        </p:grpSpPr>
        <p:sp>
          <p:nvSpPr>
            <p:cNvPr id="289" name="Google Shape;289;p28"/>
            <p:cNvSpPr/>
            <p:nvPr/>
          </p:nvSpPr>
          <p:spPr>
            <a:xfrm>
              <a:off x="3126600" y="2702375"/>
              <a:ext cx="1328475" cy="1372350"/>
            </a:xfrm>
            <a:custGeom>
              <a:rect b="b" l="l" r="r" t="t"/>
              <a:pathLst>
                <a:path extrusionOk="0" h="54894" w="53139">
                  <a:moveTo>
                    <a:pt x="37383" y="6955"/>
                  </a:moveTo>
                  <a:lnTo>
                    <a:pt x="37383" y="6955"/>
                  </a:lnTo>
                  <a:cubicBezTo>
                    <a:pt x="33534" y="9369"/>
                    <a:pt x="29424" y="12468"/>
                    <a:pt x="25640" y="16187"/>
                  </a:cubicBezTo>
                  <a:cubicBezTo>
                    <a:pt x="17517" y="24146"/>
                    <a:pt x="12951" y="32855"/>
                    <a:pt x="12200" y="41663"/>
                  </a:cubicBezTo>
                  <a:cubicBezTo>
                    <a:pt x="12070" y="41565"/>
                    <a:pt x="11907" y="41434"/>
                    <a:pt x="11776" y="41337"/>
                  </a:cubicBezTo>
                  <a:cubicBezTo>
                    <a:pt x="7340" y="37618"/>
                    <a:pt x="6688" y="32986"/>
                    <a:pt x="9787" y="27180"/>
                  </a:cubicBezTo>
                  <a:cubicBezTo>
                    <a:pt x="14614" y="18013"/>
                    <a:pt x="26945" y="9565"/>
                    <a:pt x="37383" y="6955"/>
                  </a:cubicBezTo>
                  <a:close/>
                  <a:moveTo>
                    <a:pt x="39993" y="12533"/>
                  </a:moveTo>
                  <a:lnTo>
                    <a:pt x="39993" y="12533"/>
                  </a:lnTo>
                  <a:cubicBezTo>
                    <a:pt x="37937" y="16611"/>
                    <a:pt x="36991" y="20460"/>
                    <a:pt x="36111" y="24015"/>
                  </a:cubicBezTo>
                  <a:cubicBezTo>
                    <a:pt x="35002" y="28582"/>
                    <a:pt x="34023" y="32497"/>
                    <a:pt x="30859" y="36085"/>
                  </a:cubicBezTo>
                  <a:cubicBezTo>
                    <a:pt x="27206" y="40195"/>
                    <a:pt x="22313" y="42250"/>
                    <a:pt x="18268" y="42641"/>
                  </a:cubicBezTo>
                  <a:cubicBezTo>
                    <a:pt x="18659" y="36900"/>
                    <a:pt x="21236" y="29072"/>
                    <a:pt x="29913" y="20558"/>
                  </a:cubicBezTo>
                  <a:cubicBezTo>
                    <a:pt x="33077" y="17459"/>
                    <a:pt x="36600" y="14751"/>
                    <a:pt x="39993" y="12533"/>
                  </a:cubicBezTo>
                  <a:close/>
                  <a:moveTo>
                    <a:pt x="43508" y="0"/>
                  </a:moveTo>
                  <a:cubicBezTo>
                    <a:pt x="37766" y="0"/>
                    <a:pt x="30998" y="1992"/>
                    <a:pt x="24139" y="5748"/>
                  </a:cubicBezTo>
                  <a:cubicBezTo>
                    <a:pt x="15365" y="10543"/>
                    <a:pt x="7992" y="17491"/>
                    <a:pt x="4372" y="24309"/>
                  </a:cubicBezTo>
                  <a:cubicBezTo>
                    <a:pt x="1" y="32594"/>
                    <a:pt x="1273" y="40521"/>
                    <a:pt x="7862" y="46034"/>
                  </a:cubicBezTo>
                  <a:cubicBezTo>
                    <a:pt x="9102" y="47078"/>
                    <a:pt x="10635" y="47828"/>
                    <a:pt x="12396" y="48285"/>
                  </a:cubicBezTo>
                  <a:cubicBezTo>
                    <a:pt x="12592" y="49753"/>
                    <a:pt x="12885" y="51220"/>
                    <a:pt x="13309" y="52688"/>
                  </a:cubicBezTo>
                  <a:cubicBezTo>
                    <a:pt x="13687" y="54036"/>
                    <a:pt x="14910" y="54893"/>
                    <a:pt x="16244" y="54893"/>
                  </a:cubicBezTo>
                  <a:cubicBezTo>
                    <a:pt x="16524" y="54893"/>
                    <a:pt x="16810" y="54855"/>
                    <a:pt x="17093" y="54776"/>
                  </a:cubicBezTo>
                  <a:cubicBezTo>
                    <a:pt x="18724" y="54319"/>
                    <a:pt x="19638" y="52623"/>
                    <a:pt x="19181" y="50992"/>
                  </a:cubicBezTo>
                  <a:cubicBezTo>
                    <a:pt x="18985" y="50274"/>
                    <a:pt x="18822" y="49524"/>
                    <a:pt x="18659" y="48774"/>
                  </a:cubicBezTo>
                  <a:cubicBezTo>
                    <a:pt x="24955" y="48187"/>
                    <a:pt x="31087" y="45055"/>
                    <a:pt x="35426" y="40162"/>
                  </a:cubicBezTo>
                  <a:cubicBezTo>
                    <a:pt x="39634" y="35432"/>
                    <a:pt x="40841" y="30376"/>
                    <a:pt x="42048" y="25483"/>
                  </a:cubicBezTo>
                  <a:cubicBezTo>
                    <a:pt x="43418" y="19840"/>
                    <a:pt x="44853" y="14001"/>
                    <a:pt x="50953" y="7640"/>
                  </a:cubicBezTo>
                  <a:cubicBezTo>
                    <a:pt x="53138" y="5324"/>
                    <a:pt x="52029" y="1540"/>
                    <a:pt x="49061" y="725"/>
                  </a:cubicBezTo>
                  <a:cubicBezTo>
                    <a:pt x="47359" y="239"/>
                    <a:pt x="45495" y="0"/>
                    <a:pt x="43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2670750" y="2183075"/>
              <a:ext cx="2258950" cy="2259775"/>
            </a:xfrm>
            <a:custGeom>
              <a:rect b="b" l="l" r="r" t="t"/>
              <a:pathLst>
                <a:path extrusionOk="0" h="90391" w="90358">
                  <a:moveTo>
                    <a:pt x="45179" y="6133"/>
                  </a:moveTo>
                  <a:cubicBezTo>
                    <a:pt x="66740" y="6133"/>
                    <a:pt x="84257" y="23650"/>
                    <a:pt x="84257" y="45179"/>
                  </a:cubicBezTo>
                  <a:cubicBezTo>
                    <a:pt x="84257" y="66741"/>
                    <a:pt x="66740" y="84257"/>
                    <a:pt x="45179" y="84257"/>
                  </a:cubicBezTo>
                  <a:cubicBezTo>
                    <a:pt x="23617" y="84257"/>
                    <a:pt x="6100" y="66741"/>
                    <a:pt x="6100" y="45179"/>
                  </a:cubicBezTo>
                  <a:cubicBezTo>
                    <a:pt x="6100" y="23650"/>
                    <a:pt x="23617" y="6133"/>
                    <a:pt x="45179" y="6133"/>
                  </a:cubicBezTo>
                  <a:close/>
                  <a:moveTo>
                    <a:pt x="45179" y="0"/>
                  </a:moveTo>
                  <a:cubicBezTo>
                    <a:pt x="20257" y="0"/>
                    <a:pt x="0" y="20290"/>
                    <a:pt x="0" y="45179"/>
                  </a:cubicBezTo>
                  <a:cubicBezTo>
                    <a:pt x="0" y="70100"/>
                    <a:pt x="20257" y="90390"/>
                    <a:pt x="45179" y="90390"/>
                  </a:cubicBezTo>
                  <a:cubicBezTo>
                    <a:pt x="70100" y="90390"/>
                    <a:pt x="90357" y="70100"/>
                    <a:pt x="90357" y="45179"/>
                  </a:cubicBezTo>
                  <a:cubicBezTo>
                    <a:pt x="90357" y="20290"/>
                    <a:pt x="70100" y="0"/>
                    <a:pt x="45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2248300" y="238125"/>
              <a:ext cx="3103825" cy="5219200"/>
            </a:xfrm>
            <a:custGeom>
              <a:rect b="b" l="l" r="r" t="t"/>
              <a:pathLst>
                <a:path extrusionOk="0" h="208768" w="124153">
                  <a:moveTo>
                    <a:pt x="67035" y="35099"/>
                  </a:moveTo>
                  <a:lnTo>
                    <a:pt x="67035" y="44265"/>
                  </a:lnTo>
                  <a:lnTo>
                    <a:pt x="57118" y="44265"/>
                  </a:lnTo>
                  <a:lnTo>
                    <a:pt x="57118" y="35099"/>
                  </a:lnTo>
                  <a:close/>
                  <a:moveTo>
                    <a:pt x="74309" y="50365"/>
                  </a:moveTo>
                  <a:lnTo>
                    <a:pt x="74309" y="57835"/>
                  </a:lnTo>
                  <a:lnTo>
                    <a:pt x="49844" y="57835"/>
                  </a:lnTo>
                  <a:lnTo>
                    <a:pt x="49844" y="50365"/>
                  </a:lnTo>
                  <a:close/>
                  <a:moveTo>
                    <a:pt x="29033" y="6133"/>
                  </a:moveTo>
                  <a:lnTo>
                    <a:pt x="29033" y="22964"/>
                  </a:lnTo>
                  <a:cubicBezTo>
                    <a:pt x="29033" y="24628"/>
                    <a:pt x="30403" y="25998"/>
                    <a:pt x="32099" y="25998"/>
                  </a:cubicBezTo>
                  <a:cubicBezTo>
                    <a:pt x="33795" y="25998"/>
                    <a:pt x="35165" y="24628"/>
                    <a:pt x="35165" y="22964"/>
                  </a:cubicBezTo>
                  <a:lnTo>
                    <a:pt x="35165" y="10928"/>
                  </a:lnTo>
                  <a:cubicBezTo>
                    <a:pt x="44112" y="15074"/>
                    <a:pt x="53099" y="17154"/>
                    <a:pt x="62091" y="17154"/>
                  </a:cubicBezTo>
                  <a:cubicBezTo>
                    <a:pt x="71065" y="17154"/>
                    <a:pt x="80043" y="15083"/>
                    <a:pt x="88988" y="10928"/>
                  </a:cubicBezTo>
                  <a:lnTo>
                    <a:pt x="88988" y="57835"/>
                  </a:lnTo>
                  <a:lnTo>
                    <a:pt x="80442" y="57835"/>
                  </a:lnTo>
                  <a:lnTo>
                    <a:pt x="80442" y="49647"/>
                  </a:lnTo>
                  <a:cubicBezTo>
                    <a:pt x="80442" y="46679"/>
                    <a:pt x="78028" y="44265"/>
                    <a:pt x="75059" y="44265"/>
                  </a:cubicBezTo>
                  <a:lnTo>
                    <a:pt x="73167" y="44265"/>
                  </a:lnTo>
                  <a:lnTo>
                    <a:pt x="73167" y="34544"/>
                  </a:lnTo>
                  <a:cubicBezTo>
                    <a:pt x="73167" y="31478"/>
                    <a:pt x="70656" y="28999"/>
                    <a:pt x="67622" y="28999"/>
                  </a:cubicBezTo>
                  <a:lnTo>
                    <a:pt x="56531" y="28999"/>
                  </a:lnTo>
                  <a:cubicBezTo>
                    <a:pt x="53498" y="28999"/>
                    <a:pt x="50986" y="31478"/>
                    <a:pt x="50986" y="34544"/>
                  </a:cubicBezTo>
                  <a:lnTo>
                    <a:pt x="50986" y="44265"/>
                  </a:lnTo>
                  <a:lnTo>
                    <a:pt x="49094" y="44265"/>
                  </a:lnTo>
                  <a:cubicBezTo>
                    <a:pt x="46125" y="44265"/>
                    <a:pt x="43712" y="46679"/>
                    <a:pt x="43712" y="49647"/>
                  </a:cubicBezTo>
                  <a:lnTo>
                    <a:pt x="43712" y="57835"/>
                  </a:lnTo>
                  <a:lnTo>
                    <a:pt x="35165" y="57835"/>
                  </a:lnTo>
                  <a:lnTo>
                    <a:pt x="35165" y="37219"/>
                  </a:lnTo>
                  <a:cubicBezTo>
                    <a:pt x="35165" y="35523"/>
                    <a:pt x="33795" y="34153"/>
                    <a:pt x="32099" y="34153"/>
                  </a:cubicBezTo>
                  <a:cubicBezTo>
                    <a:pt x="30403" y="34153"/>
                    <a:pt x="29033" y="35523"/>
                    <a:pt x="29033" y="37219"/>
                  </a:cubicBezTo>
                  <a:lnTo>
                    <a:pt x="29033" y="57835"/>
                  </a:lnTo>
                  <a:lnTo>
                    <a:pt x="22378" y="57835"/>
                  </a:lnTo>
                  <a:lnTo>
                    <a:pt x="22378" y="6133"/>
                  </a:lnTo>
                  <a:close/>
                  <a:moveTo>
                    <a:pt x="101775" y="6133"/>
                  </a:moveTo>
                  <a:lnTo>
                    <a:pt x="101775" y="57835"/>
                  </a:lnTo>
                  <a:lnTo>
                    <a:pt x="95120" y="57835"/>
                  </a:lnTo>
                  <a:lnTo>
                    <a:pt x="95120" y="6133"/>
                  </a:lnTo>
                  <a:close/>
                  <a:moveTo>
                    <a:pt x="102166" y="188151"/>
                  </a:moveTo>
                  <a:cubicBezTo>
                    <a:pt x="105624" y="188151"/>
                    <a:pt x="108462" y="190957"/>
                    <a:pt x="108462" y="194414"/>
                  </a:cubicBezTo>
                  <a:lnTo>
                    <a:pt x="108462" y="202667"/>
                  </a:lnTo>
                  <a:lnTo>
                    <a:pt x="15691" y="202667"/>
                  </a:lnTo>
                  <a:lnTo>
                    <a:pt x="15691" y="194414"/>
                  </a:lnTo>
                  <a:cubicBezTo>
                    <a:pt x="15691" y="190957"/>
                    <a:pt x="18529" y="188151"/>
                    <a:pt x="21987" y="188151"/>
                  </a:cubicBezTo>
                  <a:close/>
                  <a:moveTo>
                    <a:pt x="21400" y="0"/>
                  </a:moveTo>
                  <a:cubicBezTo>
                    <a:pt x="18562" y="0"/>
                    <a:pt x="16246" y="2316"/>
                    <a:pt x="16246" y="5154"/>
                  </a:cubicBezTo>
                  <a:lnTo>
                    <a:pt x="16246" y="58096"/>
                  </a:lnTo>
                  <a:cubicBezTo>
                    <a:pt x="7047" y="59564"/>
                    <a:pt x="1" y="67556"/>
                    <a:pt x="1" y="77146"/>
                  </a:cubicBezTo>
                  <a:lnTo>
                    <a:pt x="1" y="168840"/>
                  </a:lnTo>
                  <a:cubicBezTo>
                    <a:pt x="1" y="176995"/>
                    <a:pt x="5090" y="183943"/>
                    <a:pt x="12233" y="186781"/>
                  </a:cubicBezTo>
                  <a:cubicBezTo>
                    <a:pt x="10570" y="188902"/>
                    <a:pt x="9591" y="191544"/>
                    <a:pt x="9591" y="194414"/>
                  </a:cubicBezTo>
                  <a:lnTo>
                    <a:pt x="9591" y="203646"/>
                  </a:lnTo>
                  <a:cubicBezTo>
                    <a:pt x="9591" y="206451"/>
                    <a:pt x="11875" y="208767"/>
                    <a:pt x="14713" y="208767"/>
                  </a:cubicBezTo>
                  <a:lnTo>
                    <a:pt x="109441" y="208767"/>
                  </a:lnTo>
                  <a:cubicBezTo>
                    <a:pt x="112279" y="208767"/>
                    <a:pt x="114562" y="206451"/>
                    <a:pt x="114562" y="203646"/>
                  </a:cubicBezTo>
                  <a:lnTo>
                    <a:pt x="114562" y="194414"/>
                  </a:lnTo>
                  <a:cubicBezTo>
                    <a:pt x="114562" y="191544"/>
                    <a:pt x="113583" y="188902"/>
                    <a:pt x="111920" y="186781"/>
                  </a:cubicBezTo>
                  <a:cubicBezTo>
                    <a:pt x="119063" y="183943"/>
                    <a:pt x="124152" y="176995"/>
                    <a:pt x="124152" y="168840"/>
                  </a:cubicBezTo>
                  <a:lnTo>
                    <a:pt x="124152" y="147083"/>
                  </a:lnTo>
                  <a:cubicBezTo>
                    <a:pt x="124152" y="145387"/>
                    <a:pt x="122782" y="144017"/>
                    <a:pt x="121086" y="144017"/>
                  </a:cubicBezTo>
                  <a:cubicBezTo>
                    <a:pt x="119390" y="144017"/>
                    <a:pt x="118020" y="145387"/>
                    <a:pt x="118020" y="147083"/>
                  </a:cubicBezTo>
                  <a:lnTo>
                    <a:pt x="118020" y="168840"/>
                  </a:lnTo>
                  <a:cubicBezTo>
                    <a:pt x="118020" y="176115"/>
                    <a:pt x="112115" y="182019"/>
                    <a:pt x="104841" y="182019"/>
                  </a:cubicBezTo>
                  <a:lnTo>
                    <a:pt x="19312" y="182019"/>
                  </a:lnTo>
                  <a:cubicBezTo>
                    <a:pt x="12038" y="182019"/>
                    <a:pt x="6134" y="176115"/>
                    <a:pt x="6134" y="168840"/>
                  </a:cubicBezTo>
                  <a:lnTo>
                    <a:pt x="6134" y="77146"/>
                  </a:lnTo>
                  <a:cubicBezTo>
                    <a:pt x="6134" y="69872"/>
                    <a:pt x="12038" y="63968"/>
                    <a:pt x="19312" y="63968"/>
                  </a:cubicBezTo>
                  <a:lnTo>
                    <a:pt x="104841" y="63968"/>
                  </a:lnTo>
                  <a:cubicBezTo>
                    <a:pt x="112115" y="63968"/>
                    <a:pt x="118020" y="69872"/>
                    <a:pt x="118020" y="77146"/>
                  </a:cubicBezTo>
                  <a:lnTo>
                    <a:pt x="118020" y="132828"/>
                  </a:lnTo>
                  <a:cubicBezTo>
                    <a:pt x="118020" y="134492"/>
                    <a:pt x="119390" y="135862"/>
                    <a:pt x="121086" y="135862"/>
                  </a:cubicBezTo>
                  <a:cubicBezTo>
                    <a:pt x="122782" y="135862"/>
                    <a:pt x="124152" y="134492"/>
                    <a:pt x="124152" y="132828"/>
                  </a:cubicBezTo>
                  <a:lnTo>
                    <a:pt x="124152" y="77146"/>
                  </a:lnTo>
                  <a:cubicBezTo>
                    <a:pt x="124152" y="67556"/>
                    <a:pt x="117106" y="59564"/>
                    <a:pt x="107907" y="58096"/>
                  </a:cubicBezTo>
                  <a:lnTo>
                    <a:pt x="107907" y="5154"/>
                  </a:lnTo>
                  <a:cubicBezTo>
                    <a:pt x="107907" y="2316"/>
                    <a:pt x="105591" y="0"/>
                    <a:pt x="102754" y="0"/>
                  </a:cubicBezTo>
                  <a:lnTo>
                    <a:pt x="94142" y="0"/>
                  </a:lnTo>
                  <a:cubicBezTo>
                    <a:pt x="91663" y="0"/>
                    <a:pt x="89608" y="1729"/>
                    <a:pt x="89118" y="4077"/>
                  </a:cubicBezTo>
                  <a:cubicBezTo>
                    <a:pt x="80100" y="8709"/>
                    <a:pt x="71106" y="11050"/>
                    <a:pt x="62080" y="11050"/>
                  </a:cubicBezTo>
                  <a:cubicBezTo>
                    <a:pt x="53116" y="11050"/>
                    <a:pt x="44120" y="8742"/>
                    <a:pt x="35035" y="4077"/>
                  </a:cubicBezTo>
                  <a:cubicBezTo>
                    <a:pt x="34545" y="1729"/>
                    <a:pt x="32490" y="0"/>
                    <a:pt x="30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28"/>
          <p:cNvGrpSpPr/>
          <p:nvPr/>
        </p:nvGrpSpPr>
        <p:grpSpPr>
          <a:xfrm>
            <a:off x="5093975" y="3879075"/>
            <a:ext cx="452365" cy="522964"/>
            <a:chOff x="1542900" y="238125"/>
            <a:chExt cx="4514625" cy="5219200"/>
          </a:xfrm>
        </p:grpSpPr>
        <p:sp>
          <p:nvSpPr>
            <p:cNvPr id="293" name="Google Shape;293;p28"/>
            <p:cNvSpPr/>
            <p:nvPr/>
          </p:nvSpPr>
          <p:spPr>
            <a:xfrm>
              <a:off x="1542900" y="238125"/>
              <a:ext cx="4514625" cy="5219200"/>
            </a:xfrm>
            <a:custGeom>
              <a:rect b="b" l="l" r="r" t="t"/>
              <a:pathLst>
                <a:path extrusionOk="0" h="208768" w="180585">
                  <a:moveTo>
                    <a:pt x="25346" y="81876"/>
                  </a:moveTo>
                  <a:lnTo>
                    <a:pt x="27141" y="85431"/>
                  </a:lnTo>
                  <a:cubicBezTo>
                    <a:pt x="27336" y="85823"/>
                    <a:pt x="27434" y="86247"/>
                    <a:pt x="27434" y="86704"/>
                  </a:cubicBezTo>
                  <a:lnTo>
                    <a:pt x="27434" y="102165"/>
                  </a:lnTo>
                  <a:cubicBezTo>
                    <a:pt x="27434" y="103699"/>
                    <a:pt x="26195" y="104971"/>
                    <a:pt x="24629" y="104971"/>
                  </a:cubicBezTo>
                  <a:lnTo>
                    <a:pt x="18725" y="104971"/>
                  </a:lnTo>
                  <a:lnTo>
                    <a:pt x="18725" y="90161"/>
                  </a:lnTo>
                  <a:lnTo>
                    <a:pt x="25346" y="81876"/>
                  </a:lnTo>
                  <a:close/>
                  <a:moveTo>
                    <a:pt x="26619" y="60021"/>
                  </a:moveTo>
                  <a:lnTo>
                    <a:pt x="31707" y="64065"/>
                  </a:lnTo>
                  <a:lnTo>
                    <a:pt x="13734" y="86606"/>
                  </a:lnTo>
                  <a:cubicBezTo>
                    <a:pt x="13016" y="87519"/>
                    <a:pt x="12625" y="88661"/>
                    <a:pt x="12625" y="89802"/>
                  </a:cubicBezTo>
                  <a:lnTo>
                    <a:pt x="12625" y="125652"/>
                  </a:lnTo>
                  <a:lnTo>
                    <a:pt x="6101" y="125652"/>
                  </a:lnTo>
                  <a:lnTo>
                    <a:pt x="6101" y="86084"/>
                  </a:lnTo>
                  <a:cubicBezTo>
                    <a:pt x="6101" y="85855"/>
                    <a:pt x="6166" y="85627"/>
                    <a:pt x="6329" y="85464"/>
                  </a:cubicBezTo>
                  <a:lnTo>
                    <a:pt x="26619" y="60021"/>
                  </a:lnTo>
                  <a:close/>
                  <a:moveTo>
                    <a:pt x="173473" y="190924"/>
                  </a:moveTo>
                  <a:cubicBezTo>
                    <a:pt x="174028" y="190924"/>
                    <a:pt x="174484" y="191381"/>
                    <a:pt x="174484" y="191968"/>
                  </a:cubicBezTo>
                  <a:lnTo>
                    <a:pt x="174484" y="201623"/>
                  </a:lnTo>
                  <a:cubicBezTo>
                    <a:pt x="174484" y="202178"/>
                    <a:pt x="174028" y="202667"/>
                    <a:pt x="173473" y="202667"/>
                  </a:cubicBezTo>
                  <a:lnTo>
                    <a:pt x="61326" y="202667"/>
                  </a:lnTo>
                  <a:cubicBezTo>
                    <a:pt x="60772" y="202667"/>
                    <a:pt x="60315" y="202178"/>
                    <a:pt x="60315" y="201623"/>
                  </a:cubicBezTo>
                  <a:lnTo>
                    <a:pt x="60315" y="191968"/>
                  </a:lnTo>
                  <a:cubicBezTo>
                    <a:pt x="60315" y="191381"/>
                    <a:pt x="60772" y="190924"/>
                    <a:pt x="61326" y="190924"/>
                  </a:cubicBezTo>
                  <a:close/>
                  <a:moveTo>
                    <a:pt x="65404" y="0"/>
                  </a:moveTo>
                  <a:cubicBezTo>
                    <a:pt x="59206" y="0"/>
                    <a:pt x="54182" y="5023"/>
                    <a:pt x="54182" y="11221"/>
                  </a:cubicBezTo>
                  <a:lnTo>
                    <a:pt x="54182" y="17549"/>
                  </a:lnTo>
                  <a:cubicBezTo>
                    <a:pt x="54182" y="19213"/>
                    <a:pt x="55552" y="20583"/>
                    <a:pt x="57249" y="20583"/>
                  </a:cubicBezTo>
                  <a:cubicBezTo>
                    <a:pt x="58945" y="20583"/>
                    <a:pt x="60315" y="19213"/>
                    <a:pt x="60315" y="17549"/>
                  </a:cubicBezTo>
                  <a:lnTo>
                    <a:pt x="60315" y="11221"/>
                  </a:lnTo>
                  <a:cubicBezTo>
                    <a:pt x="60315" y="8416"/>
                    <a:pt x="62598" y="6133"/>
                    <a:pt x="65404" y="6133"/>
                  </a:cubicBezTo>
                  <a:lnTo>
                    <a:pt x="169396" y="6133"/>
                  </a:lnTo>
                  <a:cubicBezTo>
                    <a:pt x="172201" y="6133"/>
                    <a:pt x="174484" y="8416"/>
                    <a:pt x="174484" y="11221"/>
                  </a:cubicBezTo>
                  <a:lnTo>
                    <a:pt x="174484" y="84485"/>
                  </a:lnTo>
                  <a:cubicBezTo>
                    <a:pt x="174484" y="87291"/>
                    <a:pt x="172201" y="89574"/>
                    <a:pt x="169396" y="89574"/>
                  </a:cubicBezTo>
                  <a:lnTo>
                    <a:pt x="65404" y="89574"/>
                  </a:lnTo>
                  <a:cubicBezTo>
                    <a:pt x="62598" y="89574"/>
                    <a:pt x="60315" y="87291"/>
                    <a:pt x="60315" y="84485"/>
                  </a:cubicBezTo>
                  <a:lnTo>
                    <a:pt x="60315" y="31804"/>
                  </a:lnTo>
                  <a:cubicBezTo>
                    <a:pt x="60315" y="30108"/>
                    <a:pt x="58945" y="28738"/>
                    <a:pt x="57249" y="28738"/>
                  </a:cubicBezTo>
                  <a:cubicBezTo>
                    <a:pt x="55552" y="28738"/>
                    <a:pt x="54182" y="30108"/>
                    <a:pt x="54182" y="31804"/>
                  </a:cubicBezTo>
                  <a:lnTo>
                    <a:pt x="54182" y="84485"/>
                  </a:lnTo>
                  <a:cubicBezTo>
                    <a:pt x="54182" y="90651"/>
                    <a:pt x="59206" y="95674"/>
                    <a:pt x="65404" y="95674"/>
                  </a:cubicBezTo>
                  <a:lnTo>
                    <a:pt x="70590" y="95674"/>
                  </a:lnTo>
                  <a:lnTo>
                    <a:pt x="70590" y="118867"/>
                  </a:lnTo>
                  <a:lnTo>
                    <a:pt x="52649" y="118867"/>
                  </a:lnTo>
                  <a:cubicBezTo>
                    <a:pt x="42994" y="118867"/>
                    <a:pt x="35165" y="126728"/>
                    <a:pt x="35165" y="136351"/>
                  </a:cubicBezTo>
                  <a:lnTo>
                    <a:pt x="35165" y="176441"/>
                  </a:lnTo>
                  <a:cubicBezTo>
                    <a:pt x="35165" y="182704"/>
                    <a:pt x="30044" y="187825"/>
                    <a:pt x="23781" y="187825"/>
                  </a:cubicBezTo>
                  <a:cubicBezTo>
                    <a:pt x="17518" y="187825"/>
                    <a:pt x="12429" y="182704"/>
                    <a:pt x="12429" y="176441"/>
                  </a:cubicBezTo>
                  <a:lnTo>
                    <a:pt x="12429" y="131784"/>
                  </a:lnTo>
                  <a:lnTo>
                    <a:pt x="13636" y="131784"/>
                  </a:lnTo>
                  <a:cubicBezTo>
                    <a:pt x="16441" y="131784"/>
                    <a:pt x="18725" y="129468"/>
                    <a:pt x="18725" y="126663"/>
                  </a:cubicBezTo>
                  <a:lnTo>
                    <a:pt x="18725" y="111103"/>
                  </a:lnTo>
                  <a:lnTo>
                    <a:pt x="24629" y="111103"/>
                  </a:lnTo>
                  <a:cubicBezTo>
                    <a:pt x="29554" y="111103"/>
                    <a:pt x="33567" y="107091"/>
                    <a:pt x="33567" y="102165"/>
                  </a:cubicBezTo>
                  <a:lnTo>
                    <a:pt x="33567" y="86704"/>
                  </a:lnTo>
                  <a:cubicBezTo>
                    <a:pt x="33567" y="85301"/>
                    <a:pt x="33240" y="83931"/>
                    <a:pt x="32588" y="82659"/>
                  </a:cubicBezTo>
                  <a:lnTo>
                    <a:pt x="29554" y="76591"/>
                  </a:lnTo>
                  <a:lnTo>
                    <a:pt x="37122" y="67099"/>
                  </a:lnTo>
                  <a:cubicBezTo>
                    <a:pt x="38884" y="64881"/>
                    <a:pt x="38525" y="61684"/>
                    <a:pt x="36307" y="59923"/>
                  </a:cubicBezTo>
                  <a:lnTo>
                    <a:pt x="29620" y="54606"/>
                  </a:lnTo>
                  <a:cubicBezTo>
                    <a:pt x="28684" y="53852"/>
                    <a:pt x="27563" y="53486"/>
                    <a:pt x="26449" y="53486"/>
                  </a:cubicBezTo>
                  <a:cubicBezTo>
                    <a:pt x="24960" y="53486"/>
                    <a:pt x="23483" y="54139"/>
                    <a:pt x="22476" y="55389"/>
                  </a:cubicBezTo>
                  <a:lnTo>
                    <a:pt x="1534" y="81648"/>
                  </a:lnTo>
                  <a:cubicBezTo>
                    <a:pt x="523" y="82920"/>
                    <a:pt x="1" y="84485"/>
                    <a:pt x="1" y="86084"/>
                  </a:cubicBezTo>
                  <a:lnTo>
                    <a:pt x="1" y="126663"/>
                  </a:lnTo>
                  <a:cubicBezTo>
                    <a:pt x="1" y="129468"/>
                    <a:pt x="2284" y="131752"/>
                    <a:pt x="5089" y="131752"/>
                  </a:cubicBezTo>
                  <a:lnTo>
                    <a:pt x="6296" y="131752"/>
                  </a:lnTo>
                  <a:lnTo>
                    <a:pt x="6296" y="176441"/>
                  </a:lnTo>
                  <a:cubicBezTo>
                    <a:pt x="6296" y="186096"/>
                    <a:pt x="14158" y="193925"/>
                    <a:pt x="23781" y="193925"/>
                  </a:cubicBezTo>
                  <a:cubicBezTo>
                    <a:pt x="33436" y="193925"/>
                    <a:pt x="41265" y="186096"/>
                    <a:pt x="41265" y="176441"/>
                  </a:cubicBezTo>
                  <a:lnTo>
                    <a:pt x="41265" y="136351"/>
                  </a:lnTo>
                  <a:cubicBezTo>
                    <a:pt x="41265" y="130088"/>
                    <a:pt x="46386" y="124999"/>
                    <a:pt x="52649" y="124999"/>
                  </a:cubicBezTo>
                  <a:lnTo>
                    <a:pt x="70590" y="124999"/>
                  </a:lnTo>
                  <a:lnTo>
                    <a:pt x="70590" y="184824"/>
                  </a:lnTo>
                  <a:lnTo>
                    <a:pt x="61326" y="184824"/>
                  </a:lnTo>
                  <a:cubicBezTo>
                    <a:pt x="57379" y="184824"/>
                    <a:pt x="54182" y="188021"/>
                    <a:pt x="54182" y="191968"/>
                  </a:cubicBezTo>
                  <a:lnTo>
                    <a:pt x="54182" y="201623"/>
                  </a:lnTo>
                  <a:cubicBezTo>
                    <a:pt x="54182" y="205570"/>
                    <a:pt x="57379" y="208767"/>
                    <a:pt x="61326" y="208767"/>
                  </a:cubicBezTo>
                  <a:lnTo>
                    <a:pt x="173473" y="208767"/>
                  </a:lnTo>
                  <a:cubicBezTo>
                    <a:pt x="177388" y="208767"/>
                    <a:pt x="180584" y="205570"/>
                    <a:pt x="180584" y="201623"/>
                  </a:cubicBezTo>
                  <a:lnTo>
                    <a:pt x="180584" y="191968"/>
                  </a:lnTo>
                  <a:cubicBezTo>
                    <a:pt x="180584" y="188021"/>
                    <a:pt x="177388" y="184824"/>
                    <a:pt x="173473" y="184824"/>
                  </a:cubicBezTo>
                  <a:lnTo>
                    <a:pt x="164209" y="184824"/>
                  </a:lnTo>
                  <a:lnTo>
                    <a:pt x="164209" y="167992"/>
                  </a:lnTo>
                  <a:cubicBezTo>
                    <a:pt x="164209" y="166329"/>
                    <a:pt x="162839" y="164959"/>
                    <a:pt x="161143" y="164959"/>
                  </a:cubicBezTo>
                  <a:cubicBezTo>
                    <a:pt x="159447" y="164959"/>
                    <a:pt x="158077" y="166329"/>
                    <a:pt x="158077" y="167992"/>
                  </a:cubicBezTo>
                  <a:lnTo>
                    <a:pt x="158077" y="184824"/>
                  </a:lnTo>
                  <a:lnTo>
                    <a:pt x="76690" y="184824"/>
                  </a:lnTo>
                  <a:lnTo>
                    <a:pt x="76690" y="95674"/>
                  </a:lnTo>
                  <a:lnTo>
                    <a:pt x="158077" y="95674"/>
                  </a:lnTo>
                  <a:lnTo>
                    <a:pt x="158077" y="153737"/>
                  </a:lnTo>
                  <a:cubicBezTo>
                    <a:pt x="158077" y="155434"/>
                    <a:pt x="159447" y="156804"/>
                    <a:pt x="161143" y="156804"/>
                  </a:cubicBezTo>
                  <a:cubicBezTo>
                    <a:pt x="162839" y="156804"/>
                    <a:pt x="164209" y="155434"/>
                    <a:pt x="164209" y="153737"/>
                  </a:cubicBezTo>
                  <a:lnTo>
                    <a:pt x="164209" y="95674"/>
                  </a:lnTo>
                  <a:lnTo>
                    <a:pt x="169396" y="95674"/>
                  </a:lnTo>
                  <a:cubicBezTo>
                    <a:pt x="175561" y="95674"/>
                    <a:pt x="180584" y="90651"/>
                    <a:pt x="180584" y="84485"/>
                  </a:cubicBezTo>
                  <a:lnTo>
                    <a:pt x="180584" y="11221"/>
                  </a:lnTo>
                  <a:cubicBezTo>
                    <a:pt x="180584" y="5023"/>
                    <a:pt x="175561" y="0"/>
                    <a:pt x="169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3438125" y="778775"/>
              <a:ext cx="2079525" cy="1311350"/>
            </a:xfrm>
            <a:custGeom>
              <a:rect b="b" l="l" r="r" t="t"/>
              <a:pathLst>
                <a:path extrusionOk="0" h="52454" w="83181">
                  <a:moveTo>
                    <a:pt x="77048" y="6101"/>
                  </a:moveTo>
                  <a:lnTo>
                    <a:pt x="77048" y="46321"/>
                  </a:lnTo>
                  <a:lnTo>
                    <a:pt x="6100" y="46321"/>
                  </a:lnTo>
                  <a:lnTo>
                    <a:pt x="6100" y="6101"/>
                  </a:lnTo>
                  <a:close/>
                  <a:moveTo>
                    <a:pt x="5905" y="1"/>
                  </a:moveTo>
                  <a:cubicBezTo>
                    <a:pt x="2643" y="1"/>
                    <a:pt x="0" y="2643"/>
                    <a:pt x="0" y="5905"/>
                  </a:cubicBezTo>
                  <a:lnTo>
                    <a:pt x="0" y="46550"/>
                  </a:lnTo>
                  <a:cubicBezTo>
                    <a:pt x="0" y="49779"/>
                    <a:pt x="2643" y="52454"/>
                    <a:pt x="5905" y="52454"/>
                  </a:cubicBezTo>
                  <a:lnTo>
                    <a:pt x="77277" y="52454"/>
                  </a:lnTo>
                  <a:cubicBezTo>
                    <a:pt x="80539" y="52454"/>
                    <a:pt x="83181" y="49779"/>
                    <a:pt x="83181" y="46550"/>
                  </a:cubicBezTo>
                  <a:lnTo>
                    <a:pt x="83181" y="5905"/>
                  </a:lnTo>
                  <a:cubicBezTo>
                    <a:pt x="83181" y="2643"/>
                    <a:pt x="80539" y="1"/>
                    <a:pt x="77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3845875" y="3070000"/>
              <a:ext cx="1307250" cy="1348800"/>
            </a:xfrm>
            <a:custGeom>
              <a:rect b="b" l="l" r="r" t="t"/>
              <a:pathLst>
                <a:path extrusionOk="0" h="53952" w="52290">
                  <a:moveTo>
                    <a:pt x="36404" y="6994"/>
                  </a:moveTo>
                  <a:lnTo>
                    <a:pt x="36404" y="6994"/>
                  </a:lnTo>
                  <a:cubicBezTo>
                    <a:pt x="32718" y="9376"/>
                    <a:pt x="28804" y="12344"/>
                    <a:pt x="25150" y="15900"/>
                  </a:cubicBezTo>
                  <a:cubicBezTo>
                    <a:pt x="17224" y="23663"/>
                    <a:pt x="12755" y="32210"/>
                    <a:pt x="12004" y="40821"/>
                  </a:cubicBezTo>
                  <a:cubicBezTo>
                    <a:pt x="11874" y="40723"/>
                    <a:pt x="11776" y="40658"/>
                    <a:pt x="11678" y="40560"/>
                  </a:cubicBezTo>
                  <a:cubicBezTo>
                    <a:pt x="7340" y="36939"/>
                    <a:pt x="6720" y="32405"/>
                    <a:pt x="9721" y="26729"/>
                  </a:cubicBezTo>
                  <a:cubicBezTo>
                    <a:pt x="14386" y="17857"/>
                    <a:pt x="26259" y="9669"/>
                    <a:pt x="36404" y="6994"/>
                  </a:cubicBezTo>
                  <a:close/>
                  <a:moveTo>
                    <a:pt x="39111" y="12572"/>
                  </a:moveTo>
                  <a:cubicBezTo>
                    <a:pt x="37187" y="16487"/>
                    <a:pt x="36274" y="20173"/>
                    <a:pt x="35425" y="23598"/>
                  </a:cubicBezTo>
                  <a:cubicBezTo>
                    <a:pt x="34349" y="28067"/>
                    <a:pt x="33403" y="31916"/>
                    <a:pt x="30304" y="35406"/>
                  </a:cubicBezTo>
                  <a:cubicBezTo>
                    <a:pt x="26749" y="39419"/>
                    <a:pt x="21986" y="41408"/>
                    <a:pt x="18072" y="41832"/>
                  </a:cubicBezTo>
                  <a:cubicBezTo>
                    <a:pt x="18887" y="29143"/>
                    <a:pt x="29815" y="18705"/>
                    <a:pt x="39111" y="12572"/>
                  </a:cubicBezTo>
                  <a:close/>
                  <a:moveTo>
                    <a:pt x="42756" y="1"/>
                  </a:moveTo>
                  <a:cubicBezTo>
                    <a:pt x="37117" y="1"/>
                    <a:pt x="30461" y="1944"/>
                    <a:pt x="23715" y="5657"/>
                  </a:cubicBezTo>
                  <a:cubicBezTo>
                    <a:pt x="15103" y="10354"/>
                    <a:pt x="7862" y="17172"/>
                    <a:pt x="4306" y="23892"/>
                  </a:cubicBezTo>
                  <a:cubicBezTo>
                    <a:pt x="0" y="32014"/>
                    <a:pt x="1240" y="39810"/>
                    <a:pt x="7731" y="45225"/>
                  </a:cubicBezTo>
                  <a:cubicBezTo>
                    <a:pt x="8971" y="46269"/>
                    <a:pt x="10471" y="47019"/>
                    <a:pt x="12167" y="47476"/>
                  </a:cubicBezTo>
                  <a:cubicBezTo>
                    <a:pt x="12363" y="48911"/>
                    <a:pt x="12657" y="50314"/>
                    <a:pt x="13081" y="51716"/>
                  </a:cubicBezTo>
                  <a:cubicBezTo>
                    <a:pt x="13460" y="53070"/>
                    <a:pt x="14692" y="53951"/>
                    <a:pt x="16014" y="53951"/>
                  </a:cubicBezTo>
                  <a:cubicBezTo>
                    <a:pt x="16285" y="53951"/>
                    <a:pt x="16560" y="53914"/>
                    <a:pt x="16832" y="53837"/>
                  </a:cubicBezTo>
                  <a:cubicBezTo>
                    <a:pt x="18463" y="53380"/>
                    <a:pt x="19409" y="51684"/>
                    <a:pt x="18952" y="50053"/>
                  </a:cubicBezTo>
                  <a:cubicBezTo>
                    <a:pt x="18757" y="49368"/>
                    <a:pt x="18594" y="48650"/>
                    <a:pt x="18463" y="47932"/>
                  </a:cubicBezTo>
                  <a:cubicBezTo>
                    <a:pt x="19246" y="47867"/>
                    <a:pt x="20061" y="47737"/>
                    <a:pt x="20877" y="47574"/>
                  </a:cubicBezTo>
                  <a:cubicBezTo>
                    <a:pt x="26227" y="46497"/>
                    <a:pt x="31185" y="43627"/>
                    <a:pt x="34871" y="39484"/>
                  </a:cubicBezTo>
                  <a:cubicBezTo>
                    <a:pt x="38981" y="34852"/>
                    <a:pt x="40188" y="29861"/>
                    <a:pt x="41362" y="25066"/>
                  </a:cubicBezTo>
                  <a:cubicBezTo>
                    <a:pt x="42732" y="19520"/>
                    <a:pt x="44102" y="13812"/>
                    <a:pt x="50072" y="7614"/>
                  </a:cubicBezTo>
                  <a:cubicBezTo>
                    <a:pt x="52290" y="5298"/>
                    <a:pt x="51148" y="1547"/>
                    <a:pt x="48180" y="699"/>
                  </a:cubicBezTo>
                  <a:cubicBezTo>
                    <a:pt x="46517" y="231"/>
                    <a:pt x="44697" y="1"/>
                    <a:pt x="42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28"/>
          <p:cNvGrpSpPr/>
          <p:nvPr/>
        </p:nvGrpSpPr>
        <p:grpSpPr>
          <a:xfrm>
            <a:off x="5041191" y="2689371"/>
            <a:ext cx="557932" cy="478081"/>
            <a:chOff x="1190625" y="611600"/>
            <a:chExt cx="5219200" cy="4472225"/>
          </a:xfrm>
        </p:grpSpPr>
        <p:sp>
          <p:nvSpPr>
            <p:cNvPr id="297" name="Google Shape;297;p28"/>
            <p:cNvSpPr/>
            <p:nvPr/>
          </p:nvSpPr>
          <p:spPr>
            <a:xfrm>
              <a:off x="1190625" y="611600"/>
              <a:ext cx="5219200" cy="4472225"/>
            </a:xfrm>
            <a:custGeom>
              <a:rect b="b" l="l" r="r" t="t"/>
              <a:pathLst>
                <a:path extrusionOk="0" h="178889" w="208768">
                  <a:moveTo>
                    <a:pt x="182736" y="6133"/>
                  </a:moveTo>
                  <a:lnTo>
                    <a:pt x="173081" y="23813"/>
                  </a:lnTo>
                  <a:lnTo>
                    <a:pt x="154357" y="23813"/>
                  </a:lnTo>
                  <a:lnTo>
                    <a:pt x="144702" y="6133"/>
                  </a:lnTo>
                  <a:close/>
                  <a:moveTo>
                    <a:pt x="189293" y="29913"/>
                  </a:moveTo>
                  <a:lnTo>
                    <a:pt x="189293" y="37579"/>
                  </a:lnTo>
                  <a:lnTo>
                    <a:pt x="138145" y="37579"/>
                  </a:lnTo>
                  <a:lnTo>
                    <a:pt x="138145" y="29913"/>
                  </a:lnTo>
                  <a:close/>
                  <a:moveTo>
                    <a:pt x="170308" y="43712"/>
                  </a:moveTo>
                  <a:lnTo>
                    <a:pt x="170308" y="96034"/>
                  </a:lnTo>
                  <a:lnTo>
                    <a:pt x="157130" y="96034"/>
                  </a:lnTo>
                  <a:lnTo>
                    <a:pt x="157130" y="43712"/>
                  </a:lnTo>
                  <a:close/>
                  <a:moveTo>
                    <a:pt x="94076" y="86933"/>
                  </a:moveTo>
                  <a:cubicBezTo>
                    <a:pt x="97599" y="86933"/>
                    <a:pt x="100469" y="89281"/>
                    <a:pt x="100469" y="92217"/>
                  </a:cubicBezTo>
                  <a:cubicBezTo>
                    <a:pt x="100469" y="94240"/>
                    <a:pt x="99262" y="99818"/>
                    <a:pt x="97272" y="104189"/>
                  </a:cubicBezTo>
                  <a:cubicBezTo>
                    <a:pt x="96231" y="103891"/>
                    <a:pt x="95156" y="103736"/>
                    <a:pt x="94073" y="103736"/>
                  </a:cubicBezTo>
                  <a:cubicBezTo>
                    <a:pt x="93019" y="103736"/>
                    <a:pt x="91957" y="103883"/>
                    <a:pt x="90912" y="104189"/>
                  </a:cubicBezTo>
                  <a:cubicBezTo>
                    <a:pt x="88922" y="99818"/>
                    <a:pt x="87715" y="94240"/>
                    <a:pt x="87715" y="92217"/>
                  </a:cubicBezTo>
                  <a:cubicBezTo>
                    <a:pt x="87715" y="89281"/>
                    <a:pt x="90585" y="86933"/>
                    <a:pt x="94076" y="86933"/>
                  </a:cubicBezTo>
                  <a:close/>
                  <a:moveTo>
                    <a:pt x="94076" y="109832"/>
                  </a:moveTo>
                  <a:cubicBezTo>
                    <a:pt x="97011" y="109832"/>
                    <a:pt x="99360" y="112213"/>
                    <a:pt x="99360" y="115149"/>
                  </a:cubicBezTo>
                  <a:cubicBezTo>
                    <a:pt x="99360" y="118052"/>
                    <a:pt x="97011" y="120433"/>
                    <a:pt x="94076" y="120433"/>
                  </a:cubicBezTo>
                  <a:cubicBezTo>
                    <a:pt x="91173" y="120433"/>
                    <a:pt x="88791" y="118052"/>
                    <a:pt x="88791" y="115149"/>
                  </a:cubicBezTo>
                  <a:cubicBezTo>
                    <a:pt x="88791" y="112213"/>
                    <a:pt x="91173" y="109832"/>
                    <a:pt x="94076" y="109832"/>
                  </a:cubicBezTo>
                  <a:close/>
                  <a:moveTo>
                    <a:pt x="144897" y="106635"/>
                  </a:moveTo>
                  <a:lnTo>
                    <a:pt x="144897" y="123663"/>
                  </a:lnTo>
                  <a:lnTo>
                    <a:pt x="139939" y="123663"/>
                  </a:lnTo>
                  <a:cubicBezTo>
                    <a:pt x="138830" y="123663"/>
                    <a:pt x="137917" y="122749"/>
                    <a:pt x="137917" y="121640"/>
                  </a:cubicBezTo>
                  <a:lnTo>
                    <a:pt x="137917" y="108658"/>
                  </a:lnTo>
                  <a:cubicBezTo>
                    <a:pt x="137917" y="107516"/>
                    <a:pt x="138830" y="106635"/>
                    <a:pt x="139939" y="106635"/>
                  </a:cubicBezTo>
                  <a:close/>
                  <a:moveTo>
                    <a:pt x="173994" y="102166"/>
                  </a:moveTo>
                  <a:cubicBezTo>
                    <a:pt x="181008" y="102166"/>
                    <a:pt x="186814" y="107875"/>
                    <a:pt x="186944" y="114888"/>
                  </a:cubicBezTo>
                  <a:cubicBezTo>
                    <a:pt x="187010" y="118313"/>
                    <a:pt x="185705" y="121575"/>
                    <a:pt x="183226" y="124087"/>
                  </a:cubicBezTo>
                  <a:cubicBezTo>
                    <a:pt x="180714" y="126631"/>
                    <a:pt x="177224" y="128099"/>
                    <a:pt x="173668" y="128099"/>
                  </a:cubicBezTo>
                  <a:lnTo>
                    <a:pt x="151030" y="128099"/>
                  </a:lnTo>
                  <a:lnTo>
                    <a:pt x="151030" y="102166"/>
                  </a:lnTo>
                  <a:close/>
                  <a:moveTo>
                    <a:pt x="83018" y="117856"/>
                  </a:moveTo>
                  <a:cubicBezTo>
                    <a:pt x="83539" y="120009"/>
                    <a:pt x="84649" y="121901"/>
                    <a:pt x="86182" y="123369"/>
                  </a:cubicBezTo>
                  <a:cubicBezTo>
                    <a:pt x="83409" y="127251"/>
                    <a:pt x="79168" y="131100"/>
                    <a:pt x="77407" y="132111"/>
                  </a:cubicBezTo>
                  <a:cubicBezTo>
                    <a:pt x="76692" y="132526"/>
                    <a:pt x="75917" y="132717"/>
                    <a:pt x="75134" y="132717"/>
                  </a:cubicBezTo>
                  <a:cubicBezTo>
                    <a:pt x="73024" y="132717"/>
                    <a:pt x="70857" y="131334"/>
                    <a:pt x="69643" y="129241"/>
                  </a:cubicBezTo>
                  <a:cubicBezTo>
                    <a:pt x="68763" y="127708"/>
                    <a:pt x="68436" y="125979"/>
                    <a:pt x="68763" y="124380"/>
                  </a:cubicBezTo>
                  <a:cubicBezTo>
                    <a:pt x="69089" y="122945"/>
                    <a:pt x="69872" y="121771"/>
                    <a:pt x="71046" y="121086"/>
                  </a:cubicBezTo>
                  <a:cubicBezTo>
                    <a:pt x="72808" y="120075"/>
                    <a:pt x="78255" y="118346"/>
                    <a:pt x="83018" y="117856"/>
                  </a:cubicBezTo>
                  <a:close/>
                  <a:moveTo>
                    <a:pt x="105166" y="117856"/>
                  </a:moveTo>
                  <a:cubicBezTo>
                    <a:pt x="109798" y="118313"/>
                    <a:pt x="115279" y="120009"/>
                    <a:pt x="117138" y="121086"/>
                  </a:cubicBezTo>
                  <a:cubicBezTo>
                    <a:pt x="119780" y="122619"/>
                    <a:pt x="120172" y="126370"/>
                    <a:pt x="118541" y="129241"/>
                  </a:cubicBezTo>
                  <a:cubicBezTo>
                    <a:pt x="117307" y="131352"/>
                    <a:pt x="115141" y="132722"/>
                    <a:pt x="113048" y="132722"/>
                  </a:cubicBezTo>
                  <a:cubicBezTo>
                    <a:pt x="112263" y="132722"/>
                    <a:pt x="111489" y="132529"/>
                    <a:pt x="110777" y="132111"/>
                  </a:cubicBezTo>
                  <a:cubicBezTo>
                    <a:pt x="108983" y="131100"/>
                    <a:pt x="104775" y="127251"/>
                    <a:pt x="101970" y="123369"/>
                  </a:cubicBezTo>
                  <a:cubicBezTo>
                    <a:pt x="103503" y="121901"/>
                    <a:pt x="104645" y="120009"/>
                    <a:pt x="105166" y="117856"/>
                  </a:cubicBezTo>
                  <a:close/>
                  <a:moveTo>
                    <a:pt x="202667" y="63283"/>
                  </a:moveTo>
                  <a:lnTo>
                    <a:pt x="202667" y="172756"/>
                  </a:lnTo>
                  <a:lnTo>
                    <a:pt x="176441" y="172756"/>
                  </a:lnTo>
                  <a:lnTo>
                    <a:pt x="176441" y="162970"/>
                  </a:lnTo>
                  <a:cubicBezTo>
                    <a:pt x="176441" y="161274"/>
                    <a:pt x="175071" y="159903"/>
                    <a:pt x="173375" y="159903"/>
                  </a:cubicBezTo>
                  <a:cubicBezTo>
                    <a:pt x="171678" y="159903"/>
                    <a:pt x="170308" y="161274"/>
                    <a:pt x="170308" y="162970"/>
                  </a:cubicBezTo>
                  <a:lnTo>
                    <a:pt x="170308" y="172756"/>
                  </a:lnTo>
                  <a:lnTo>
                    <a:pt x="157130" y="172756"/>
                  </a:lnTo>
                  <a:lnTo>
                    <a:pt x="157130" y="134232"/>
                  </a:lnTo>
                  <a:lnTo>
                    <a:pt x="170308" y="134232"/>
                  </a:lnTo>
                  <a:lnTo>
                    <a:pt x="170308" y="148715"/>
                  </a:lnTo>
                  <a:cubicBezTo>
                    <a:pt x="170308" y="150378"/>
                    <a:pt x="171678" y="151749"/>
                    <a:pt x="173375" y="151749"/>
                  </a:cubicBezTo>
                  <a:cubicBezTo>
                    <a:pt x="175071" y="151749"/>
                    <a:pt x="176441" y="150378"/>
                    <a:pt x="176441" y="148715"/>
                  </a:cubicBezTo>
                  <a:lnTo>
                    <a:pt x="176441" y="134036"/>
                  </a:lnTo>
                  <a:cubicBezTo>
                    <a:pt x="180649" y="133416"/>
                    <a:pt x="184596" y="131426"/>
                    <a:pt x="187597" y="128360"/>
                  </a:cubicBezTo>
                  <a:cubicBezTo>
                    <a:pt x="191218" y="124674"/>
                    <a:pt x="193175" y="119846"/>
                    <a:pt x="193077" y="114758"/>
                  </a:cubicBezTo>
                  <a:cubicBezTo>
                    <a:pt x="192881" y="105265"/>
                    <a:pt x="185640" y="97404"/>
                    <a:pt x="176441" y="96197"/>
                  </a:cubicBezTo>
                  <a:lnTo>
                    <a:pt x="176441" y="69807"/>
                  </a:lnTo>
                  <a:cubicBezTo>
                    <a:pt x="177680" y="69971"/>
                    <a:pt x="178985" y="70068"/>
                    <a:pt x="180388" y="70068"/>
                  </a:cubicBezTo>
                  <a:cubicBezTo>
                    <a:pt x="192653" y="70068"/>
                    <a:pt x="194186" y="64295"/>
                    <a:pt x="202667" y="63283"/>
                  </a:cubicBezTo>
                  <a:close/>
                  <a:moveTo>
                    <a:pt x="143201" y="1"/>
                  </a:moveTo>
                  <a:cubicBezTo>
                    <a:pt x="141309" y="1"/>
                    <a:pt x="139646" y="947"/>
                    <a:pt x="138700" y="2578"/>
                  </a:cubicBezTo>
                  <a:cubicBezTo>
                    <a:pt x="137754" y="4176"/>
                    <a:pt x="137721" y="6101"/>
                    <a:pt x="138602" y="7732"/>
                  </a:cubicBezTo>
                  <a:lnTo>
                    <a:pt x="147377" y="23813"/>
                  </a:lnTo>
                  <a:lnTo>
                    <a:pt x="137264" y="23813"/>
                  </a:lnTo>
                  <a:cubicBezTo>
                    <a:pt x="134394" y="23813"/>
                    <a:pt x="132045" y="26129"/>
                    <a:pt x="132045" y="29033"/>
                  </a:cubicBezTo>
                  <a:lnTo>
                    <a:pt x="132045" y="38492"/>
                  </a:lnTo>
                  <a:cubicBezTo>
                    <a:pt x="132045" y="41363"/>
                    <a:pt x="134394" y="43712"/>
                    <a:pt x="137264" y="43712"/>
                  </a:cubicBezTo>
                  <a:lnTo>
                    <a:pt x="150997" y="43712"/>
                  </a:lnTo>
                  <a:lnTo>
                    <a:pt x="150997" y="57249"/>
                  </a:lnTo>
                  <a:cubicBezTo>
                    <a:pt x="140787" y="58586"/>
                    <a:pt x="140233" y="63936"/>
                    <a:pt x="129697" y="63936"/>
                  </a:cubicBezTo>
                  <a:cubicBezTo>
                    <a:pt x="118214" y="63936"/>
                    <a:pt x="117888" y="57020"/>
                    <a:pt x="104384" y="57020"/>
                  </a:cubicBezTo>
                  <a:cubicBezTo>
                    <a:pt x="90944" y="57020"/>
                    <a:pt x="90520" y="63936"/>
                    <a:pt x="79038" y="63936"/>
                  </a:cubicBezTo>
                  <a:cubicBezTo>
                    <a:pt x="67621" y="63936"/>
                    <a:pt x="67164" y="57020"/>
                    <a:pt x="53725" y="57020"/>
                  </a:cubicBezTo>
                  <a:cubicBezTo>
                    <a:pt x="40188" y="57020"/>
                    <a:pt x="39927" y="63936"/>
                    <a:pt x="28379" y="63936"/>
                  </a:cubicBezTo>
                  <a:cubicBezTo>
                    <a:pt x="17452" y="63936"/>
                    <a:pt x="16897" y="57901"/>
                    <a:pt x="5448" y="57086"/>
                  </a:cubicBezTo>
                  <a:cubicBezTo>
                    <a:pt x="5330" y="57077"/>
                    <a:pt x="5212" y="57073"/>
                    <a:pt x="5095" y="57073"/>
                  </a:cubicBezTo>
                  <a:cubicBezTo>
                    <a:pt x="3812" y="57073"/>
                    <a:pt x="2557" y="57559"/>
                    <a:pt x="1631" y="58456"/>
                  </a:cubicBezTo>
                  <a:cubicBezTo>
                    <a:pt x="587" y="59402"/>
                    <a:pt x="0" y="60772"/>
                    <a:pt x="0" y="62174"/>
                  </a:cubicBezTo>
                  <a:lnTo>
                    <a:pt x="0" y="80181"/>
                  </a:lnTo>
                  <a:cubicBezTo>
                    <a:pt x="0" y="81877"/>
                    <a:pt x="1370" y="83247"/>
                    <a:pt x="3066" y="83247"/>
                  </a:cubicBezTo>
                  <a:cubicBezTo>
                    <a:pt x="4763" y="83247"/>
                    <a:pt x="6100" y="81877"/>
                    <a:pt x="6100" y="80181"/>
                  </a:cubicBezTo>
                  <a:lnTo>
                    <a:pt x="6100" y="63283"/>
                  </a:lnTo>
                  <a:cubicBezTo>
                    <a:pt x="14548" y="64295"/>
                    <a:pt x="16147" y="70068"/>
                    <a:pt x="28379" y="70068"/>
                  </a:cubicBezTo>
                  <a:cubicBezTo>
                    <a:pt x="41884" y="70068"/>
                    <a:pt x="42210" y="63120"/>
                    <a:pt x="53725" y="63120"/>
                  </a:cubicBezTo>
                  <a:cubicBezTo>
                    <a:pt x="65142" y="63120"/>
                    <a:pt x="65599" y="70068"/>
                    <a:pt x="79038" y="70068"/>
                  </a:cubicBezTo>
                  <a:cubicBezTo>
                    <a:pt x="92477" y="70068"/>
                    <a:pt x="92934" y="63120"/>
                    <a:pt x="104384" y="63120"/>
                  </a:cubicBezTo>
                  <a:cubicBezTo>
                    <a:pt x="115866" y="63120"/>
                    <a:pt x="116225" y="70068"/>
                    <a:pt x="129697" y="70068"/>
                  </a:cubicBezTo>
                  <a:cubicBezTo>
                    <a:pt x="141407" y="70068"/>
                    <a:pt x="143593" y="64686"/>
                    <a:pt x="150997" y="63447"/>
                  </a:cubicBezTo>
                  <a:lnTo>
                    <a:pt x="150997" y="96034"/>
                  </a:lnTo>
                  <a:lnTo>
                    <a:pt x="149595" y="96034"/>
                  </a:lnTo>
                  <a:cubicBezTo>
                    <a:pt x="147083" y="96034"/>
                    <a:pt x="145028" y="98024"/>
                    <a:pt x="144897" y="100503"/>
                  </a:cubicBezTo>
                  <a:lnTo>
                    <a:pt x="139939" y="100503"/>
                  </a:lnTo>
                  <a:cubicBezTo>
                    <a:pt x="135438" y="100503"/>
                    <a:pt x="131784" y="104156"/>
                    <a:pt x="131784" y="108658"/>
                  </a:cubicBezTo>
                  <a:lnTo>
                    <a:pt x="131784" y="112083"/>
                  </a:lnTo>
                  <a:lnTo>
                    <a:pt x="108037" y="112083"/>
                  </a:lnTo>
                  <a:cubicBezTo>
                    <a:pt x="107026" y="111920"/>
                    <a:pt x="105982" y="111789"/>
                    <a:pt x="104971" y="111724"/>
                  </a:cubicBezTo>
                  <a:cubicBezTo>
                    <a:pt x="104449" y="110093"/>
                    <a:pt x="103601" y="108658"/>
                    <a:pt x="102492" y="107451"/>
                  </a:cubicBezTo>
                  <a:cubicBezTo>
                    <a:pt x="105003" y="102199"/>
                    <a:pt x="106569" y="95316"/>
                    <a:pt x="106569" y="92217"/>
                  </a:cubicBezTo>
                  <a:cubicBezTo>
                    <a:pt x="106569" y="85922"/>
                    <a:pt x="100958" y="80800"/>
                    <a:pt x="94076" y="80800"/>
                  </a:cubicBezTo>
                  <a:cubicBezTo>
                    <a:pt x="87193" y="80800"/>
                    <a:pt x="81582" y="85922"/>
                    <a:pt x="81582" y="92217"/>
                  </a:cubicBezTo>
                  <a:cubicBezTo>
                    <a:pt x="81582" y="95316"/>
                    <a:pt x="83148" y="102166"/>
                    <a:pt x="85692" y="107451"/>
                  </a:cubicBezTo>
                  <a:cubicBezTo>
                    <a:pt x="84583" y="108658"/>
                    <a:pt x="83703" y="110093"/>
                    <a:pt x="83213" y="111724"/>
                  </a:cubicBezTo>
                  <a:cubicBezTo>
                    <a:pt x="77407" y="112148"/>
                    <a:pt x="70655" y="114236"/>
                    <a:pt x="67980" y="115801"/>
                  </a:cubicBezTo>
                  <a:cubicBezTo>
                    <a:pt x="65272" y="117335"/>
                    <a:pt x="63446" y="119977"/>
                    <a:pt x="62793" y="123174"/>
                  </a:cubicBezTo>
                  <a:cubicBezTo>
                    <a:pt x="62173" y="126240"/>
                    <a:pt x="62728" y="129469"/>
                    <a:pt x="64359" y="132307"/>
                  </a:cubicBezTo>
                  <a:cubicBezTo>
                    <a:pt x="65990" y="135145"/>
                    <a:pt x="68502" y="137233"/>
                    <a:pt x="71470" y="138244"/>
                  </a:cubicBezTo>
                  <a:cubicBezTo>
                    <a:pt x="72704" y="138647"/>
                    <a:pt x="73933" y="138841"/>
                    <a:pt x="75129" y="138841"/>
                  </a:cubicBezTo>
                  <a:cubicBezTo>
                    <a:pt x="77032" y="138841"/>
                    <a:pt x="78851" y="138350"/>
                    <a:pt x="80473" y="137428"/>
                  </a:cubicBezTo>
                  <a:cubicBezTo>
                    <a:pt x="83148" y="135863"/>
                    <a:pt x="88335" y="131068"/>
                    <a:pt x="91629" y="126272"/>
                  </a:cubicBezTo>
                  <a:cubicBezTo>
                    <a:pt x="92412" y="126452"/>
                    <a:pt x="93219" y="126542"/>
                    <a:pt x="94043" y="126542"/>
                  </a:cubicBezTo>
                  <a:cubicBezTo>
                    <a:pt x="94867" y="126542"/>
                    <a:pt x="95707" y="126452"/>
                    <a:pt x="96555" y="126272"/>
                  </a:cubicBezTo>
                  <a:cubicBezTo>
                    <a:pt x="99849" y="131068"/>
                    <a:pt x="105003" y="135863"/>
                    <a:pt x="107711" y="137428"/>
                  </a:cubicBezTo>
                  <a:cubicBezTo>
                    <a:pt x="109313" y="138350"/>
                    <a:pt x="111137" y="138841"/>
                    <a:pt x="113039" y="138841"/>
                  </a:cubicBezTo>
                  <a:cubicBezTo>
                    <a:pt x="114234" y="138841"/>
                    <a:pt x="115460" y="138647"/>
                    <a:pt x="116681" y="138244"/>
                  </a:cubicBezTo>
                  <a:cubicBezTo>
                    <a:pt x="119650" y="137233"/>
                    <a:pt x="122194" y="135145"/>
                    <a:pt x="123825" y="132307"/>
                  </a:cubicBezTo>
                  <a:cubicBezTo>
                    <a:pt x="126630" y="127447"/>
                    <a:pt x="126011" y="121803"/>
                    <a:pt x="123042" y="118183"/>
                  </a:cubicBezTo>
                  <a:lnTo>
                    <a:pt x="131784" y="118183"/>
                  </a:lnTo>
                  <a:lnTo>
                    <a:pt x="131784" y="121640"/>
                  </a:lnTo>
                  <a:cubicBezTo>
                    <a:pt x="131784" y="126109"/>
                    <a:pt x="135438" y="129763"/>
                    <a:pt x="139939" y="129763"/>
                  </a:cubicBezTo>
                  <a:lnTo>
                    <a:pt x="144897" y="129763"/>
                  </a:lnTo>
                  <a:cubicBezTo>
                    <a:pt x="145028" y="132242"/>
                    <a:pt x="147083" y="134232"/>
                    <a:pt x="149595" y="134232"/>
                  </a:cubicBezTo>
                  <a:lnTo>
                    <a:pt x="150997" y="134232"/>
                  </a:lnTo>
                  <a:lnTo>
                    <a:pt x="150997" y="172756"/>
                  </a:lnTo>
                  <a:lnTo>
                    <a:pt x="6100" y="172756"/>
                  </a:lnTo>
                  <a:lnTo>
                    <a:pt x="6100" y="94468"/>
                  </a:lnTo>
                  <a:cubicBezTo>
                    <a:pt x="6100" y="92772"/>
                    <a:pt x="4763" y="91402"/>
                    <a:pt x="3066" y="91402"/>
                  </a:cubicBezTo>
                  <a:cubicBezTo>
                    <a:pt x="1370" y="91402"/>
                    <a:pt x="0" y="92772"/>
                    <a:pt x="0" y="94468"/>
                  </a:cubicBezTo>
                  <a:lnTo>
                    <a:pt x="0" y="173800"/>
                  </a:lnTo>
                  <a:cubicBezTo>
                    <a:pt x="0" y="176605"/>
                    <a:pt x="2283" y="178888"/>
                    <a:pt x="5089" y="178888"/>
                  </a:cubicBezTo>
                  <a:lnTo>
                    <a:pt x="203678" y="178888"/>
                  </a:lnTo>
                  <a:cubicBezTo>
                    <a:pt x="206484" y="178888"/>
                    <a:pt x="208767" y="176605"/>
                    <a:pt x="208767" y="173800"/>
                  </a:cubicBezTo>
                  <a:lnTo>
                    <a:pt x="208767" y="62174"/>
                  </a:lnTo>
                  <a:cubicBezTo>
                    <a:pt x="208767" y="60772"/>
                    <a:pt x="208180" y="59402"/>
                    <a:pt x="207136" y="58456"/>
                  </a:cubicBezTo>
                  <a:cubicBezTo>
                    <a:pt x="206210" y="57559"/>
                    <a:pt x="204955" y="57073"/>
                    <a:pt x="203647" y="57073"/>
                  </a:cubicBezTo>
                  <a:cubicBezTo>
                    <a:pt x="203528" y="57073"/>
                    <a:pt x="203407" y="57077"/>
                    <a:pt x="203287" y="57086"/>
                  </a:cubicBezTo>
                  <a:cubicBezTo>
                    <a:pt x="191935" y="57901"/>
                    <a:pt x="191218" y="63936"/>
                    <a:pt x="180388" y="63936"/>
                  </a:cubicBezTo>
                  <a:cubicBezTo>
                    <a:pt x="178953" y="63936"/>
                    <a:pt x="177648" y="63838"/>
                    <a:pt x="176441" y="63642"/>
                  </a:cubicBezTo>
                  <a:lnTo>
                    <a:pt x="176441" y="43712"/>
                  </a:lnTo>
                  <a:lnTo>
                    <a:pt x="190174" y="43712"/>
                  </a:lnTo>
                  <a:cubicBezTo>
                    <a:pt x="193044" y="43712"/>
                    <a:pt x="195393" y="41363"/>
                    <a:pt x="195393" y="38492"/>
                  </a:cubicBezTo>
                  <a:lnTo>
                    <a:pt x="195393" y="29033"/>
                  </a:lnTo>
                  <a:cubicBezTo>
                    <a:pt x="195393" y="26129"/>
                    <a:pt x="193044" y="23813"/>
                    <a:pt x="190174" y="23813"/>
                  </a:cubicBezTo>
                  <a:lnTo>
                    <a:pt x="180062" y="23813"/>
                  </a:lnTo>
                  <a:lnTo>
                    <a:pt x="188836" y="7732"/>
                  </a:lnTo>
                  <a:cubicBezTo>
                    <a:pt x="189717" y="6101"/>
                    <a:pt x="189685" y="4176"/>
                    <a:pt x="188739" y="2578"/>
                  </a:cubicBezTo>
                  <a:cubicBezTo>
                    <a:pt x="187793" y="947"/>
                    <a:pt x="186096" y="1"/>
                    <a:pt x="18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1624450" y="2869700"/>
              <a:ext cx="778825" cy="485700"/>
            </a:xfrm>
            <a:custGeom>
              <a:rect b="b" l="l" r="r" t="t"/>
              <a:pathLst>
                <a:path extrusionOk="0" h="19428" w="31153">
                  <a:moveTo>
                    <a:pt x="22462" y="0"/>
                  </a:moveTo>
                  <a:cubicBezTo>
                    <a:pt x="21737" y="0"/>
                    <a:pt x="21009" y="256"/>
                    <a:pt x="20421" y="784"/>
                  </a:cubicBezTo>
                  <a:cubicBezTo>
                    <a:pt x="19181" y="1893"/>
                    <a:pt x="19051" y="3850"/>
                    <a:pt x="20192" y="5090"/>
                  </a:cubicBezTo>
                  <a:lnTo>
                    <a:pt x="21595" y="6656"/>
                  </a:lnTo>
                  <a:lnTo>
                    <a:pt x="3067" y="6656"/>
                  </a:lnTo>
                  <a:cubicBezTo>
                    <a:pt x="1371" y="6656"/>
                    <a:pt x="1" y="8026"/>
                    <a:pt x="1" y="9722"/>
                  </a:cubicBezTo>
                  <a:cubicBezTo>
                    <a:pt x="1" y="11418"/>
                    <a:pt x="1371" y="12788"/>
                    <a:pt x="3067" y="12788"/>
                  </a:cubicBezTo>
                  <a:lnTo>
                    <a:pt x="21595" y="12788"/>
                  </a:lnTo>
                  <a:lnTo>
                    <a:pt x="20192" y="14321"/>
                  </a:lnTo>
                  <a:cubicBezTo>
                    <a:pt x="19051" y="15594"/>
                    <a:pt x="19181" y="17518"/>
                    <a:pt x="20421" y="18660"/>
                  </a:cubicBezTo>
                  <a:cubicBezTo>
                    <a:pt x="21009" y="19173"/>
                    <a:pt x="21737" y="19427"/>
                    <a:pt x="22462" y="19427"/>
                  </a:cubicBezTo>
                  <a:cubicBezTo>
                    <a:pt x="23305" y="19427"/>
                    <a:pt x="24145" y="19083"/>
                    <a:pt x="24759" y="18399"/>
                  </a:cubicBezTo>
                  <a:lnTo>
                    <a:pt x="29391" y="13245"/>
                  </a:lnTo>
                  <a:cubicBezTo>
                    <a:pt x="31153" y="11223"/>
                    <a:pt x="31153" y="8189"/>
                    <a:pt x="29391" y="6199"/>
                  </a:cubicBezTo>
                  <a:lnTo>
                    <a:pt x="24759" y="1013"/>
                  </a:lnTo>
                  <a:cubicBezTo>
                    <a:pt x="24146" y="346"/>
                    <a:pt x="23306" y="0"/>
                    <a:pt x="22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1624450" y="3624575"/>
              <a:ext cx="780450" cy="485850"/>
            </a:xfrm>
            <a:custGeom>
              <a:rect b="b" l="l" r="r" t="t"/>
              <a:pathLst>
                <a:path extrusionOk="0" h="19434" w="31218">
                  <a:moveTo>
                    <a:pt x="22480" y="0"/>
                  </a:moveTo>
                  <a:cubicBezTo>
                    <a:pt x="21749" y="0"/>
                    <a:pt x="21014" y="263"/>
                    <a:pt x="20421" y="795"/>
                  </a:cubicBezTo>
                  <a:cubicBezTo>
                    <a:pt x="19181" y="1904"/>
                    <a:pt x="19051" y="3829"/>
                    <a:pt x="20192" y="5101"/>
                  </a:cubicBezTo>
                  <a:lnTo>
                    <a:pt x="21595" y="6667"/>
                  </a:lnTo>
                  <a:lnTo>
                    <a:pt x="3067" y="6667"/>
                  </a:lnTo>
                  <a:cubicBezTo>
                    <a:pt x="1371" y="6667"/>
                    <a:pt x="1" y="8037"/>
                    <a:pt x="1" y="9700"/>
                  </a:cubicBezTo>
                  <a:cubicBezTo>
                    <a:pt x="1" y="11397"/>
                    <a:pt x="1371" y="12767"/>
                    <a:pt x="3067" y="12767"/>
                  </a:cubicBezTo>
                  <a:lnTo>
                    <a:pt x="21595" y="12767"/>
                  </a:lnTo>
                  <a:lnTo>
                    <a:pt x="20192" y="14332"/>
                  </a:lnTo>
                  <a:cubicBezTo>
                    <a:pt x="19051" y="15605"/>
                    <a:pt x="19181" y="17529"/>
                    <a:pt x="20421" y="18638"/>
                  </a:cubicBezTo>
                  <a:cubicBezTo>
                    <a:pt x="21014" y="19171"/>
                    <a:pt x="21749" y="19433"/>
                    <a:pt x="22480" y="19433"/>
                  </a:cubicBezTo>
                  <a:cubicBezTo>
                    <a:pt x="23317" y="19433"/>
                    <a:pt x="24150" y="19089"/>
                    <a:pt x="24759" y="18410"/>
                  </a:cubicBezTo>
                  <a:lnTo>
                    <a:pt x="29391" y="13223"/>
                  </a:lnTo>
                  <a:cubicBezTo>
                    <a:pt x="31120" y="11299"/>
                    <a:pt x="31218" y="8265"/>
                    <a:pt x="29391" y="6210"/>
                  </a:cubicBezTo>
                  <a:lnTo>
                    <a:pt x="24759" y="1024"/>
                  </a:lnTo>
                  <a:cubicBezTo>
                    <a:pt x="24150" y="344"/>
                    <a:pt x="23317" y="0"/>
                    <a:pt x="22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28"/>
          <p:cNvGrpSpPr/>
          <p:nvPr/>
        </p:nvGrpSpPr>
        <p:grpSpPr>
          <a:xfrm>
            <a:off x="5041205" y="1505687"/>
            <a:ext cx="623815" cy="523010"/>
            <a:chOff x="1140050" y="612825"/>
            <a:chExt cx="5331750" cy="4470175"/>
          </a:xfrm>
        </p:grpSpPr>
        <p:sp>
          <p:nvSpPr>
            <p:cNvPr id="301" name="Google Shape;301;p28"/>
            <p:cNvSpPr/>
            <p:nvPr/>
          </p:nvSpPr>
          <p:spPr>
            <a:xfrm>
              <a:off x="4115800" y="2252500"/>
              <a:ext cx="1498100" cy="1092675"/>
            </a:xfrm>
            <a:custGeom>
              <a:rect b="b" l="l" r="r" t="t"/>
              <a:pathLst>
                <a:path extrusionOk="0" h="43707" w="59924">
                  <a:moveTo>
                    <a:pt x="40906" y="6096"/>
                  </a:moveTo>
                  <a:cubicBezTo>
                    <a:pt x="42015" y="6096"/>
                    <a:pt x="43091" y="6161"/>
                    <a:pt x="44135" y="6259"/>
                  </a:cubicBezTo>
                  <a:cubicBezTo>
                    <a:pt x="30239" y="9423"/>
                    <a:pt x="15723" y="16893"/>
                    <a:pt x="9786" y="29811"/>
                  </a:cubicBezTo>
                  <a:cubicBezTo>
                    <a:pt x="9689" y="29680"/>
                    <a:pt x="9623" y="29582"/>
                    <a:pt x="9558" y="29452"/>
                  </a:cubicBezTo>
                  <a:cubicBezTo>
                    <a:pt x="6720" y="24591"/>
                    <a:pt x="7634" y="20123"/>
                    <a:pt x="12396" y="15784"/>
                  </a:cubicBezTo>
                  <a:cubicBezTo>
                    <a:pt x="19050" y="9717"/>
                    <a:pt x="30989" y="6096"/>
                    <a:pt x="40906" y="6096"/>
                  </a:cubicBezTo>
                  <a:close/>
                  <a:moveTo>
                    <a:pt x="44820" y="12424"/>
                  </a:moveTo>
                  <a:lnTo>
                    <a:pt x="44820" y="12424"/>
                  </a:lnTo>
                  <a:cubicBezTo>
                    <a:pt x="41689" y="15458"/>
                    <a:pt x="39601" y="18589"/>
                    <a:pt x="37644" y="21525"/>
                  </a:cubicBezTo>
                  <a:cubicBezTo>
                    <a:pt x="35099" y="25374"/>
                    <a:pt x="32914" y="28669"/>
                    <a:pt x="28804" y="30920"/>
                  </a:cubicBezTo>
                  <a:cubicBezTo>
                    <a:pt x="25699" y="32623"/>
                    <a:pt x="22409" y="33314"/>
                    <a:pt x="19424" y="33314"/>
                  </a:cubicBezTo>
                  <a:cubicBezTo>
                    <a:pt x="17893" y="33314"/>
                    <a:pt x="16441" y="33132"/>
                    <a:pt x="15136" y="32812"/>
                  </a:cubicBezTo>
                  <a:cubicBezTo>
                    <a:pt x="20192" y="21166"/>
                    <a:pt x="33990" y="15034"/>
                    <a:pt x="44820" y="12424"/>
                  </a:cubicBezTo>
                  <a:close/>
                  <a:moveTo>
                    <a:pt x="40925" y="1"/>
                  </a:moveTo>
                  <a:cubicBezTo>
                    <a:pt x="38306" y="1"/>
                    <a:pt x="35543" y="225"/>
                    <a:pt x="32686" y="681"/>
                  </a:cubicBezTo>
                  <a:cubicBezTo>
                    <a:pt x="22997" y="2214"/>
                    <a:pt x="13864" y="6161"/>
                    <a:pt x="8253" y="11283"/>
                  </a:cubicBezTo>
                  <a:cubicBezTo>
                    <a:pt x="1468" y="17480"/>
                    <a:pt x="0" y="25244"/>
                    <a:pt x="4274" y="32551"/>
                  </a:cubicBezTo>
                  <a:cubicBezTo>
                    <a:pt x="5057" y="33921"/>
                    <a:pt x="6231" y="35128"/>
                    <a:pt x="7699" y="36139"/>
                  </a:cubicBezTo>
                  <a:cubicBezTo>
                    <a:pt x="7405" y="37574"/>
                    <a:pt x="7177" y="39009"/>
                    <a:pt x="7079" y="40445"/>
                  </a:cubicBezTo>
                  <a:cubicBezTo>
                    <a:pt x="6948" y="42206"/>
                    <a:pt x="8351" y="43707"/>
                    <a:pt x="10145" y="43707"/>
                  </a:cubicBezTo>
                  <a:cubicBezTo>
                    <a:pt x="11744" y="43707"/>
                    <a:pt x="13081" y="42500"/>
                    <a:pt x="13179" y="40869"/>
                  </a:cubicBezTo>
                  <a:cubicBezTo>
                    <a:pt x="13244" y="40151"/>
                    <a:pt x="13342" y="39401"/>
                    <a:pt x="13440" y="38683"/>
                  </a:cubicBezTo>
                  <a:cubicBezTo>
                    <a:pt x="15376" y="39186"/>
                    <a:pt x="17396" y="39436"/>
                    <a:pt x="19438" y="39436"/>
                  </a:cubicBezTo>
                  <a:cubicBezTo>
                    <a:pt x="23624" y="39436"/>
                    <a:pt x="27903" y="38385"/>
                    <a:pt x="31740" y="36302"/>
                  </a:cubicBezTo>
                  <a:cubicBezTo>
                    <a:pt x="37187" y="33334"/>
                    <a:pt x="40025" y="29060"/>
                    <a:pt x="42732" y="24918"/>
                  </a:cubicBezTo>
                  <a:cubicBezTo>
                    <a:pt x="45897" y="20188"/>
                    <a:pt x="49126" y="15262"/>
                    <a:pt x="56824" y="11446"/>
                  </a:cubicBezTo>
                  <a:cubicBezTo>
                    <a:pt x="59695" y="10010"/>
                    <a:pt x="59923" y="6096"/>
                    <a:pt x="57411" y="4302"/>
                  </a:cubicBezTo>
                  <a:cubicBezTo>
                    <a:pt x="53442" y="1483"/>
                    <a:pt x="47662" y="1"/>
                    <a:pt x="40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1140050" y="612825"/>
              <a:ext cx="5331750" cy="4470175"/>
            </a:xfrm>
            <a:custGeom>
              <a:rect b="b" l="l" r="r" t="t"/>
              <a:pathLst>
                <a:path extrusionOk="0" h="178807" w="213270">
                  <a:moveTo>
                    <a:pt x="140922" y="6060"/>
                  </a:moveTo>
                  <a:cubicBezTo>
                    <a:pt x="149024" y="6060"/>
                    <a:pt x="157130" y="8091"/>
                    <a:pt x="165351" y="12152"/>
                  </a:cubicBezTo>
                  <a:lnTo>
                    <a:pt x="165351" y="19328"/>
                  </a:lnTo>
                  <a:lnTo>
                    <a:pt x="116519" y="19328"/>
                  </a:lnTo>
                  <a:lnTo>
                    <a:pt x="116519" y="12152"/>
                  </a:lnTo>
                  <a:cubicBezTo>
                    <a:pt x="124723" y="8091"/>
                    <a:pt x="132821" y="6060"/>
                    <a:pt x="140922" y="6060"/>
                  </a:cubicBezTo>
                  <a:close/>
                  <a:moveTo>
                    <a:pt x="157652" y="25428"/>
                  </a:moveTo>
                  <a:lnTo>
                    <a:pt x="157652" y="34627"/>
                  </a:lnTo>
                  <a:lnTo>
                    <a:pt x="124184" y="34627"/>
                  </a:lnTo>
                  <a:lnTo>
                    <a:pt x="124184" y="25428"/>
                  </a:lnTo>
                  <a:close/>
                  <a:moveTo>
                    <a:pt x="88759" y="40727"/>
                  </a:moveTo>
                  <a:lnTo>
                    <a:pt x="88759" y="56971"/>
                  </a:lnTo>
                  <a:lnTo>
                    <a:pt x="68437" y="56971"/>
                  </a:lnTo>
                  <a:lnTo>
                    <a:pt x="68437" y="40727"/>
                  </a:lnTo>
                  <a:close/>
                  <a:moveTo>
                    <a:pt x="88759" y="63104"/>
                  </a:moveTo>
                  <a:lnTo>
                    <a:pt x="88759" y="79349"/>
                  </a:lnTo>
                  <a:lnTo>
                    <a:pt x="68437" y="79349"/>
                  </a:lnTo>
                  <a:lnTo>
                    <a:pt x="68437" y="63104"/>
                  </a:lnTo>
                  <a:close/>
                  <a:moveTo>
                    <a:pt x="88759" y="85481"/>
                  </a:moveTo>
                  <a:lnTo>
                    <a:pt x="88759" y="101726"/>
                  </a:lnTo>
                  <a:lnTo>
                    <a:pt x="68437" y="101726"/>
                  </a:lnTo>
                  <a:lnTo>
                    <a:pt x="68437" y="85481"/>
                  </a:lnTo>
                  <a:close/>
                  <a:moveTo>
                    <a:pt x="88759" y="107858"/>
                  </a:moveTo>
                  <a:lnTo>
                    <a:pt x="88759" y="124103"/>
                  </a:lnTo>
                  <a:lnTo>
                    <a:pt x="68437" y="124103"/>
                  </a:lnTo>
                  <a:lnTo>
                    <a:pt x="68437" y="107858"/>
                  </a:lnTo>
                  <a:close/>
                  <a:moveTo>
                    <a:pt x="88759" y="130236"/>
                  </a:moveTo>
                  <a:lnTo>
                    <a:pt x="88759" y="146480"/>
                  </a:lnTo>
                  <a:lnTo>
                    <a:pt x="68437" y="146480"/>
                  </a:lnTo>
                  <a:lnTo>
                    <a:pt x="68437" y="130236"/>
                  </a:lnTo>
                  <a:close/>
                  <a:moveTo>
                    <a:pt x="143071" y="141881"/>
                  </a:moveTo>
                  <a:cubicBezTo>
                    <a:pt x="144996" y="141881"/>
                    <a:pt x="146594" y="143447"/>
                    <a:pt x="146594" y="145404"/>
                  </a:cubicBezTo>
                  <a:lnTo>
                    <a:pt x="146594" y="160442"/>
                  </a:lnTo>
                  <a:lnTo>
                    <a:pt x="135275" y="160442"/>
                  </a:lnTo>
                  <a:lnTo>
                    <a:pt x="135275" y="149547"/>
                  </a:lnTo>
                  <a:cubicBezTo>
                    <a:pt x="135275" y="149514"/>
                    <a:pt x="135275" y="149514"/>
                    <a:pt x="135275" y="149514"/>
                  </a:cubicBezTo>
                  <a:lnTo>
                    <a:pt x="135275" y="145404"/>
                  </a:lnTo>
                  <a:cubicBezTo>
                    <a:pt x="135275" y="143447"/>
                    <a:pt x="136841" y="141881"/>
                    <a:pt x="138798" y="141881"/>
                  </a:cubicBezTo>
                  <a:close/>
                  <a:moveTo>
                    <a:pt x="38818" y="136303"/>
                  </a:moveTo>
                  <a:cubicBezTo>
                    <a:pt x="41754" y="136303"/>
                    <a:pt x="44135" y="138684"/>
                    <a:pt x="44135" y="141653"/>
                  </a:cubicBezTo>
                  <a:lnTo>
                    <a:pt x="44135" y="172674"/>
                  </a:lnTo>
                  <a:lnTo>
                    <a:pt x="33469" y="172674"/>
                  </a:lnTo>
                  <a:lnTo>
                    <a:pt x="33469" y="141653"/>
                  </a:lnTo>
                  <a:cubicBezTo>
                    <a:pt x="33469" y="138684"/>
                    <a:pt x="35882" y="136303"/>
                    <a:pt x="38818" y="136303"/>
                  </a:cubicBezTo>
                  <a:close/>
                  <a:moveTo>
                    <a:pt x="173995" y="136303"/>
                  </a:moveTo>
                  <a:cubicBezTo>
                    <a:pt x="176931" y="136303"/>
                    <a:pt x="179312" y="138684"/>
                    <a:pt x="179312" y="141653"/>
                  </a:cubicBezTo>
                  <a:lnTo>
                    <a:pt x="179312" y="172674"/>
                  </a:lnTo>
                  <a:lnTo>
                    <a:pt x="168645" y="172674"/>
                  </a:lnTo>
                  <a:lnTo>
                    <a:pt x="168645" y="141653"/>
                  </a:lnTo>
                  <a:cubicBezTo>
                    <a:pt x="168645" y="138684"/>
                    <a:pt x="171059" y="136303"/>
                    <a:pt x="173995" y="136303"/>
                  </a:cubicBezTo>
                  <a:close/>
                  <a:moveTo>
                    <a:pt x="140931" y="1"/>
                  </a:moveTo>
                  <a:cubicBezTo>
                    <a:pt x="131654" y="1"/>
                    <a:pt x="122374" y="2333"/>
                    <a:pt x="113159" y="6998"/>
                  </a:cubicBezTo>
                  <a:cubicBezTo>
                    <a:pt x="111463" y="7879"/>
                    <a:pt x="110386" y="9607"/>
                    <a:pt x="110386" y="11532"/>
                  </a:cubicBezTo>
                  <a:lnTo>
                    <a:pt x="110386" y="20339"/>
                  </a:lnTo>
                  <a:cubicBezTo>
                    <a:pt x="110386" y="23145"/>
                    <a:pt x="112670" y="25428"/>
                    <a:pt x="115508" y="25428"/>
                  </a:cubicBezTo>
                  <a:lnTo>
                    <a:pt x="118084" y="25428"/>
                  </a:lnTo>
                  <a:lnTo>
                    <a:pt x="118084" y="34627"/>
                  </a:lnTo>
                  <a:lnTo>
                    <a:pt x="94892" y="34627"/>
                  </a:lnTo>
                  <a:lnTo>
                    <a:pt x="94892" y="22394"/>
                  </a:lnTo>
                  <a:cubicBezTo>
                    <a:pt x="94892" y="20698"/>
                    <a:pt x="93522" y="19328"/>
                    <a:pt x="91825" y="19328"/>
                  </a:cubicBezTo>
                  <a:cubicBezTo>
                    <a:pt x="90129" y="19328"/>
                    <a:pt x="88759" y="20698"/>
                    <a:pt x="88759" y="22394"/>
                  </a:cubicBezTo>
                  <a:lnTo>
                    <a:pt x="88759" y="34627"/>
                  </a:lnTo>
                  <a:lnTo>
                    <a:pt x="68437" y="34627"/>
                  </a:lnTo>
                  <a:lnTo>
                    <a:pt x="68437" y="22394"/>
                  </a:lnTo>
                  <a:cubicBezTo>
                    <a:pt x="68437" y="20698"/>
                    <a:pt x="67067" y="19328"/>
                    <a:pt x="65371" y="19328"/>
                  </a:cubicBezTo>
                  <a:cubicBezTo>
                    <a:pt x="63707" y="19328"/>
                    <a:pt x="62337" y="20698"/>
                    <a:pt x="62337" y="22394"/>
                  </a:cubicBezTo>
                  <a:lnTo>
                    <a:pt x="62337" y="34627"/>
                  </a:lnTo>
                  <a:lnTo>
                    <a:pt x="20812" y="34627"/>
                  </a:lnTo>
                  <a:cubicBezTo>
                    <a:pt x="16115" y="34627"/>
                    <a:pt x="11972" y="37595"/>
                    <a:pt x="10472" y="42032"/>
                  </a:cubicBezTo>
                  <a:cubicBezTo>
                    <a:pt x="9004" y="46337"/>
                    <a:pt x="7731" y="50806"/>
                    <a:pt x="6622" y="55243"/>
                  </a:cubicBezTo>
                  <a:cubicBezTo>
                    <a:pt x="6231" y="56874"/>
                    <a:pt x="7242" y="58537"/>
                    <a:pt x="8873" y="58929"/>
                  </a:cubicBezTo>
                  <a:cubicBezTo>
                    <a:pt x="9125" y="58994"/>
                    <a:pt x="9378" y="59025"/>
                    <a:pt x="9627" y="59025"/>
                  </a:cubicBezTo>
                  <a:cubicBezTo>
                    <a:pt x="10989" y="59025"/>
                    <a:pt x="12233" y="58089"/>
                    <a:pt x="12592" y="56710"/>
                  </a:cubicBezTo>
                  <a:cubicBezTo>
                    <a:pt x="13636" y="52437"/>
                    <a:pt x="14875" y="48131"/>
                    <a:pt x="16278" y="43956"/>
                  </a:cubicBezTo>
                  <a:cubicBezTo>
                    <a:pt x="16930" y="42032"/>
                    <a:pt x="18757" y="40727"/>
                    <a:pt x="20812" y="40727"/>
                  </a:cubicBezTo>
                  <a:lnTo>
                    <a:pt x="62337" y="40727"/>
                  </a:lnTo>
                  <a:lnTo>
                    <a:pt x="62337" y="146480"/>
                  </a:lnTo>
                  <a:lnTo>
                    <a:pt x="50268" y="146480"/>
                  </a:lnTo>
                  <a:lnTo>
                    <a:pt x="50268" y="141653"/>
                  </a:lnTo>
                  <a:cubicBezTo>
                    <a:pt x="50268" y="135324"/>
                    <a:pt x="45114" y="130170"/>
                    <a:pt x="38818" y="130170"/>
                  </a:cubicBezTo>
                  <a:cubicBezTo>
                    <a:pt x="32490" y="130170"/>
                    <a:pt x="27369" y="135324"/>
                    <a:pt x="27369" y="141653"/>
                  </a:cubicBezTo>
                  <a:lnTo>
                    <a:pt x="27369" y="146480"/>
                  </a:lnTo>
                  <a:lnTo>
                    <a:pt x="20812" y="146480"/>
                  </a:lnTo>
                  <a:cubicBezTo>
                    <a:pt x="18757" y="146480"/>
                    <a:pt x="16930" y="145176"/>
                    <a:pt x="16278" y="143218"/>
                  </a:cubicBezTo>
                  <a:cubicBezTo>
                    <a:pt x="8416" y="119928"/>
                    <a:pt x="6198" y="94745"/>
                    <a:pt x="9852" y="70411"/>
                  </a:cubicBezTo>
                  <a:cubicBezTo>
                    <a:pt x="10113" y="68747"/>
                    <a:pt x="8971" y="67181"/>
                    <a:pt x="7307" y="66953"/>
                  </a:cubicBezTo>
                  <a:cubicBezTo>
                    <a:pt x="7148" y="66928"/>
                    <a:pt x="6989" y="66916"/>
                    <a:pt x="6833" y="66916"/>
                  </a:cubicBezTo>
                  <a:cubicBezTo>
                    <a:pt x="5355" y="66916"/>
                    <a:pt x="4053" y="67993"/>
                    <a:pt x="3817" y="69497"/>
                  </a:cubicBezTo>
                  <a:cubicBezTo>
                    <a:pt x="1" y="94810"/>
                    <a:pt x="2317" y="120972"/>
                    <a:pt x="10472" y="145176"/>
                  </a:cubicBezTo>
                  <a:cubicBezTo>
                    <a:pt x="11972" y="149612"/>
                    <a:pt x="16147" y="152580"/>
                    <a:pt x="20812" y="152580"/>
                  </a:cubicBezTo>
                  <a:lnTo>
                    <a:pt x="27369" y="152580"/>
                  </a:lnTo>
                  <a:lnTo>
                    <a:pt x="27369" y="173685"/>
                  </a:lnTo>
                  <a:cubicBezTo>
                    <a:pt x="27369" y="176491"/>
                    <a:pt x="29652" y="178807"/>
                    <a:pt x="32457" y="178807"/>
                  </a:cubicBezTo>
                  <a:lnTo>
                    <a:pt x="45146" y="178807"/>
                  </a:lnTo>
                  <a:cubicBezTo>
                    <a:pt x="47984" y="178807"/>
                    <a:pt x="50268" y="176491"/>
                    <a:pt x="50268" y="173685"/>
                  </a:cubicBezTo>
                  <a:lnTo>
                    <a:pt x="50268" y="152580"/>
                  </a:lnTo>
                  <a:lnTo>
                    <a:pt x="62337" y="152580"/>
                  </a:lnTo>
                  <a:lnTo>
                    <a:pt x="62337" y="175740"/>
                  </a:lnTo>
                  <a:cubicBezTo>
                    <a:pt x="62337" y="177437"/>
                    <a:pt x="63707" y="178807"/>
                    <a:pt x="65371" y="178807"/>
                  </a:cubicBezTo>
                  <a:cubicBezTo>
                    <a:pt x="67067" y="178807"/>
                    <a:pt x="68437" y="177437"/>
                    <a:pt x="68437" y="175740"/>
                  </a:cubicBezTo>
                  <a:lnTo>
                    <a:pt x="68437" y="152580"/>
                  </a:lnTo>
                  <a:lnTo>
                    <a:pt x="88759" y="152580"/>
                  </a:lnTo>
                  <a:lnTo>
                    <a:pt x="88759" y="175740"/>
                  </a:lnTo>
                  <a:cubicBezTo>
                    <a:pt x="88759" y="177437"/>
                    <a:pt x="90129" y="178807"/>
                    <a:pt x="91825" y="178807"/>
                  </a:cubicBezTo>
                  <a:cubicBezTo>
                    <a:pt x="93522" y="178807"/>
                    <a:pt x="94892" y="177437"/>
                    <a:pt x="94892" y="175740"/>
                  </a:cubicBezTo>
                  <a:lnTo>
                    <a:pt x="94892" y="152580"/>
                  </a:lnTo>
                  <a:lnTo>
                    <a:pt x="129143" y="152580"/>
                  </a:lnTo>
                  <a:lnTo>
                    <a:pt x="129143" y="162268"/>
                  </a:lnTo>
                  <a:cubicBezTo>
                    <a:pt x="129143" y="164617"/>
                    <a:pt x="131067" y="166542"/>
                    <a:pt x="133448" y="166542"/>
                  </a:cubicBezTo>
                  <a:lnTo>
                    <a:pt x="148421" y="166542"/>
                  </a:lnTo>
                  <a:cubicBezTo>
                    <a:pt x="150802" y="166542"/>
                    <a:pt x="152694" y="164617"/>
                    <a:pt x="152694" y="162268"/>
                  </a:cubicBezTo>
                  <a:lnTo>
                    <a:pt x="152694" y="152580"/>
                  </a:lnTo>
                  <a:lnTo>
                    <a:pt x="162545" y="152580"/>
                  </a:lnTo>
                  <a:lnTo>
                    <a:pt x="162545" y="173685"/>
                  </a:lnTo>
                  <a:cubicBezTo>
                    <a:pt x="162545" y="176491"/>
                    <a:pt x="164829" y="178807"/>
                    <a:pt x="167634" y="178807"/>
                  </a:cubicBezTo>
                  <a:lnTo>
                    <a:pt x="180323" y="178807"/>
                  </a:lnTo>
                  <a:cubicBezTo>
                    <a:pt x="183161" y="178807"/>
                    <a:pt x="185444" y="176491"/>
                    <a:pt x="185444" y="173685"/>
                  </a:cubicBezTo>
                  <a:lnTo>
                    <a:pt x="185444" y="152580"/>
                  </a:lnTo>
                  <a:lnTo>
                    <a:pt x="192001" y="152580"/>
                  </a:lnTo>
                  <a:cubicBezTo>
                    <a:pt x="196666" y="152580"/>
                    <a:pt x="200841" y="149612"/>
                    <a:pt x="202342" y="145176"/>
                  </a:cubicBezTo>
                  <a:cubicBezTo>
                    <a:pt x="202831" y="143708"/>
                    <a:pt x="203288" y="142240"/>
                    <a:pt x="203712" y="140870"/>
                  </a:cubicBezTo>
                  <a:cubicBezTo>
                    <a:pt x="204201" y="139239"/>
                    <a:pt x="203320" y="137542"/>
                    <a:pt x="201689" y="137053"/>
                  </a:cubicBezTo>
                  <a:cubicBezTo>
                    <a:pt x="201384" y="136954"/>
                    <a:pt x="201074" y="136906"/>
                    <a:pt x="200769" y="136906"/>
                  </a:cubicBezTo>
                  <a:cubicBezTo>
                    <a:pt x="199476" y="136906"/>
                    <a:pt x="198269" y="137756"/>
                    <a:pt x="197873" y="139076"/>
                  </a:cubicBezTo>
                  <a:cubicBezTo>
                    <a:pt x="197449" y="140413"/>
                    <a:pt x="196992" y="141816"/>
                    <a:pt x="196535" y="143218"/>
                  </a:cubicBezTo>
                  <a:cubicBezTo>
                    <a:pt x="195883" y="145176"/>
                    <a:pt x="194056" y="146480"/>
                    <a:pt x="192001" y="146480"/>
                  </a:cubicBezTo>
                  <a:lnTo>
                    <a:pt x="185444" y="146480"/>
                  </a:lnTo>
                  <a:lnTo>
                    <a:pt x="185444" y="141653"/>
                  </a:lnTo>
                  <a:cubicBezTo>
                    <a:pt x="185444" y="135324"/>
                    <a:pt x="180323" y="130170"/>
                    <a:pt x="173995" y="130170"/>
                  </a:cubicBezTo>
                  <a:cubicBezTo>
                    <a:pt x="167667" y="130170"/>
                    <a:pt x="162545" y="135324"/>
                    <a:pt x="162545" y="141653"/>
                  </a:cubicBezTo>
                  <a:lnTo>
                    <a:pt x="162545" y="146480"/>
                  </a:lnTo>
                  <a:lnTo>
                    <a:pt x="152727" y="146480"/>
                  </a:lnTo>
                  <a:lnTo>
                    <a:pt x="152727" y="145404"/>
                  </a:lnTo>
                  <a:cubicBezTo>
                    <a:pt x="152727" y="140380"/>
                    <a:pt x="148878" y="136270"/>
                    <a:pt x="143985" y="135781"/>
                  </a:cubicBezTo>
                  <a:lnTo>
                    <a:pt x="143985" y="129061"/>
                  </a:lnTo>
                  <a:lnTo>
                    <a:pt x="150639" y="129061"/>
                  </a:lnTo>
                  <a:cubicBezTo>
                    <a:pt x="152303" y="129061"/>
                    <a:pt x="153673" y="127691"/>
                    <a:pt x="153673" y="126028"/>
                  </a:cubicBezTo>
                  <a:cubicBezTo>
                    <a:pt x="153673" y="124331"/>
                    <a:pt x="152303" y="122961"/>
                    <a:pt x="150639" y="122961"/>
                  </a:cubicBezTo>
                  <a:lnTo>
                    <a:pt x="131230" y="122961"/>
                  </a:lnTo>
                  <a:cubicBezTo>
                    <a:pt x="129534" y="122961"/>
                    <a:pt x="128164" y="124331"/>
                    <a:pt x="128164" y="126028"/>
                  </a:cubicBezTo>
                  <a:cubicBezTo>
                    <a:pt x="128164" y="127691"/>
                    <a:pt x="129534" y="129061"/>
                    <a:pt x="131230" y="129061"/>
                  </a:cubicBezTo>
                  <a:lnTo>
                    <a:pt x="137885" y="129061"/>
                  </a:lnTo>
                  <a:lnTo>
                    <a:pt x="137885" y="135781"/>
                  </a:lnTo>
                  <a:cubicBezTo>
                    <a:pt x="132992" y="136270"/>
                    <a:pt x="129143" y="140380"/>
                    <a:pt x="129143" y="145404"/>
                  </a:cubicBezTo>
                  <a:lnTo>
                    <a:pt x="129143" y="146480"/>
                  </a:lnTo>
                  <a:lnTo>
                    <a:pt x="94892" y="146480"/>
                  </a:lnTo>
                  <a:lnTo>
                    <a:pt x="94892" y="40727"/>
                  </a:lnTo>
                  <a:lnTo>
                    <a:pt x="191968" y="40727"/>
                  </a:lnTo>
                  <a:cubicBezTo>
                    <a:pt x="194056" y="40727"/>
                    <a:pt x="195883" y="42032"/>
                    <a:pt x="196535" y="43989"/>
                  </a:cubicBezTo>
                  <a:cubicBezTo>
                    <a:pt x="205408" y="70248"/>
                    <a:pt x="207071" y="98497"/>
                    <a:pt x="201330" y="125636"/>
                  </a:cubicBezTo>
                  <a:cubicBezTo>
                    <a:pt x="200939" y="127528"/>
                    <a:pt x="202374" y="129322"/>
                    <a:pt x="204331" y="129322"/>
                  </a:cubicBezTo>
                  <a:cubicBezTo>
                    <a:pt x="205734" y="129322"/>
                    <a:pt x="207006" y="128344"/>
                    <a:pt x="207332" y="126876"/>
                  </a:cubicBezTo>
                  <a:cubicBezTo>
                    <a:pt x="213269" y="98692"/>
                    <a:pt x="211540" y="69334"/>
                    <a:pt x="202309" y="42032"/>
                  </a:cubicBezTo>
                  <a:cubicBezTo>
                    <a:pt x="200841" y="37595"/>
                    <a:pt x="196666" y="34627"/>
                    <a:pt x="191968" y="34627"/>
                  </a:cubicBezTo>
                  <a:lnTo>
                    <a:pt x="163785" y="34627"/>
                  </a:lnTo>
                  <a:lnTo>
                    <a:pt x="163785" y="25428"/>
                  </a:lnTo>
                  <a:lnTo>
                    <a:pt x="166362" y="25428"/>
                  </a:lnTo>
                  <a:cubicBezTo>
                    <a:pt x="169167" y="25428"/>
                    <a:pt x="171451" y="23145"/>
                    <a:pt x="171451" y="20339"/>
                  </a:cubicBezTo>
                  <a:lnTo>
                    <a:pt x="171451" y="11532"/>
                  </a:lnTo>
                  <a:cubicBezTo>
                    <a:pt x="171451" y="9607"/>
                    <a:pt x="170407" y="7879"/>
                    <a:pt x="168678" y="6998"/>
                  </a:cubicBezTo>
                  <a:cubicBezTo>
                    <a:pt x="159479" y="2333"/>
                    <a:pt x="150207" y="1"/>
                    <a:pt x="140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8"/>
          <p:cNvGrpSpPr/>
          <p:nvPr/>
        </p:nvGrpSpPr>
        <p:grpSpPr>
          <a:xfrm>
            <a:off x="797823" y="1346313"/>
            <a:ext cx="1482884" cy="864000"/>
            <a:chOff x="957005" y="1695575"/>
            <a:chExt cx="1595700" cy="864000"/>
          </a:xfrm>
        </p:grpSpPr>
        <p:sp>
          <p:nvSpPr>
            <p:cNvPr id="304" name="Google Shape;304;p28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SARIMA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05" name="Google Shape;305;p28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science behind smarter short-term energy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6" name="Google Shape;306;p28"/>
          <p:cNvGrpSpPr/>
          <p:nvPr/>
        </p:nvGrpSpPr>
        <p:grpSpPr>
          <a:xfrm>
            <a:off x="797823" y="3674575"/>
            <a:ext cx="1482884" cy="864000"/>
            <a:chOff x="957005" y="1695575"/>
            <a:chExt cx="1595700" cy="864000"/>
          </a:xfrm>
        </p:grpSpPr>
        <p:sp>
          <p:nvSpPr>
            <p:cNvPr id="307" name="Google Shape;307;p28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LSTIM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08" name="Google Shape;308;p28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Sequence learning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9" name="Google Shape;309;p28"/>
          <p:cNvGrpSpPr/>
          <p:nvPr/>
        </p:nvGrpSpPr>
        <p:grpSpPr>
          <a:xfrm>
            <a:off x="797823" y="2521875"/>
            <a:ext cx="1482884" cy="864000"/>
            <a:chOff x="957005" y="1695575"/>
            <a:chExt cx="1595700" cy="864000"/>
          </a:xfrm>
        </p:grpSpPr>
        <p:sp>
          <p:nvSpPr>
            <p:cNvPr id="310" name="Google Shape;310;p28"/>
            <p:cNvSpPr txBox="1"/>
            <p:nvPr/>
          </p:nvSpPr>
          <p:spPr>
            <a:xfrm>
              <a:off x="957005" y="1695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Prophet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11" name="Google Shape;311;p28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chemeClr val="dk1"/>
                  </a:solidFill>
                </a:rPr>
                <a:t>See the future of energy, today.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2" name="Google Shape;312;p28"/>
          <p:cNvGrpSpPr/>
          <p:nvPr/>
        </p:nvGrpSpPr>
        <p:grpSpPr>
          <a:xfrm>
            <a:off x="6832948" y="1562313"/>
            <a:ext cx="1522234" cy="648000"/>
            <a:chOff x="914662" y="1911575"/>
            <a:chExt cx="1638044" cy="648000"/>
          </a:xfrm>
        </p:grpSpPr>
        <p:sp>
          <p:nvSpPr>
            <p:cNvPr id="313" name="Google Shape;313;p28"/>
            <p:cNvSpPr txBox="1"/>
            <p:nvPr/>
          </p:nvSpPr>
          <p:spPr>
            <a:xfrm>
              <a:off x="914662" y="1911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Holidays data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14" name="Google Shape;314;p28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5" name="Google Shape;315;p28"/>
          <p:cNvGrpSpPr/>
          <p:nvPr/>
        </p:nvGrpSpPr>
        <p:grpSpPr>
          <a:xfrm>
            <a:off x="6797123" y="3970050"/>
            <a:ext cx="1548197" cy="771900"/>
            <a:chOff x="876165" y="1991050"/>
            <a:chExt cx="1665981" cy="771900"/>
          </a:xfrm>
        </p:grpSpPr>
        <p:sp>
          <p:nvSpPr>
            <p:cNvPr id="316" name="Google Shape;316;p28"/>
            <p:cNvSpPr txBox="1"/>
            <p:nvPr/>
          </p:nvSpPr>
          <p:spPr>
            <a:xfrm>
              <a:off x="876165" y="1991050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Time/</a:t>
              </a: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Calendar</a:t>
              </a: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Data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17" name="Google Shape;317;p28"/>
            <p:cNvSpPr txBox="1"/>
            <p:nvPr/>
          </p:nvSpPr>
          <p:spPr>
            <a:xfrm>
              <a:off x="946446" y="2330950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8" name="Google Shape;318;p28"/>
          <p:cNvGrpSpPr/>
          <p:nvPr/>
        </p:nvGrpSpPr>
        <p:grpSpPr>
          <a:xfrm>
            <a:off x="6832948" y="2726450"/>
            <a:ext cx="1522184" cy="659425"/>
            <a:chOff x="914715" y="1900150"/>
            <a:chExt cx="1637990" cy="659425"/>
          </a:xfrm>
        </p:grpSpPr>
        <p:sp>
          <p:nvSpPr>
            <p:cNvPr id="319" name="Google Shape;319;p28"/>
            <p:cNvSpPr txBox="1"/>
            <p:nvPr/>
          </p:nvSpPr>
          <p:spPr>
            <a:xfrm>
              <a:off x="914715" y="1900150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Energy Data</a:t>
              </a:r>
              <a:endParaRPr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20" name="Google Shape;320;p28"/>
            <p:cNvSpPr txBox="1"/>
            <p:nvPr/>
          </p:nvSpPr>
          <p:spPr>
            <a:xfrm>
              <a:off x="957005" y="2127575"/>
              <a:ext cx="1595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SARIMA(</a:t>
            </a:r>
            <a:r>
              <a:rPr lang="en"/>
              <a:t>Seasonal AutoRegressive Integrated Moving Average</a:t>
            </a:r>
            <a:r>
              <a:rPr lang="en"/>
              <a:t>)</a:t>
            </a:r>
            <a:endParaRPr/>
          </a:p>
        </p:txBody>
      </p: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2075"/>
            <a:ext cx="4622475" cy="124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3" y="2508900"/>
            <a:ext cx="4527324" cy="15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9"/>
          <p:cNvSpPr txBox="1"/>
          <p:nvPr/>
        </p:nvSpPr>
        <p:spPr>
          <a:xfrm>
            <a:off x="825425" y="4148050"/>
            <a:ext cx="25653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formulas used for our SARIMA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8050" y="1431975"/>
            <a:ext cx="4400450" cy="30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Facebook’s PROPHET</a:t>
            </a:r>
            <a:endParaRPr/>
          </a:p>
        </p:txBody>
      </p:sp>
      <p:pic>
        <p:nvPicPr>
          <p:cNvPr id="335" name="Google Shape;335;p30"/>
          <p:cNvPicPr preferRelativeResize="0"/>
          <p:nvPr/>
        </p:nvPicPr>
        <p:blipFill rotWithShape="1">
          <a:blip r:embed="rId3">
            <a:alphaModFix/>
          </a:blip>
          <a:srcRect b="10409" l="0" r="0" t="-10410"/>
          <a:stretch/>
        </p:blipFill>
        <p:spPr>
          <a:xfrm>
            <a:off x="729750" y="1042075"/>
            <a:ext cx="3441549" cy="132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275" y="2176325"/>
            <a:ext cx="8345074" cy="276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12850" y="832650"/>
            <a:ext cx="2740125" cy="166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LSTM(Long Short-Term Memory)</a:t>
            </a:r>
            <a:endParaRPr/>
          </a:p>
        </p:txBody>
      </p:sp>
      <p:pic>
        <p:nvPicPr>
          <p:cNvPr id="343" name="Google Shape;3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2075"/>
            <a:ext cx="2851127" cy="14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000" y="3456750"/>
            <a:ext cx="2734274" cy="141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4737" y="3325550"/>
            <a:ext cx="2953301" cy="14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7562" y="1042075"/>
            <a:ext cx="2887675" cy="159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1"/>
          <p:cNvSpPr/>
          <p:nvPr/>
        </p:nvSpPr>
        <p:spPr>
          <a:xfrm>
            <a:off x="1350250" y="2343900"/>
            <a:ext cx="564300" cy="1029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31"/>
          <p:cNvSpPr/>
          <p:nvPr/>
        </p:nvSpPr>
        <p:spPr>
          <a:xfrm>
            <a:off x="3423400" y="3839700"/>
            <a:ext cx="2158500" cy="682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6736475" y="2599750"/>
            <a:ext cx="505200" cy="5760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2"/>
          <p:cNvSpPr txBox="1"/>
          <p:nvPr/>
        </p:nvSpPr>
        <p:spPr>
          <a:xfrm>
            <a:off x="287425" y="251075"/>
            <a:ext cx="86142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32"/>
          <p:cNvSpPr txBox="1"/>
          <p:nvPr/>
        </p:nvSpPr>
        <p:spPr>
          <a:xfrm>
            <a:off x="1966950" y="172175"/>
            <a:ext cx="4789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LSTM RESULTS </a:t>
            </a:r>
            <a:endParaRPr b="1" sz="210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56" name="Google Shape;3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0475"/>
            <a:ext cx="8839200" cy="3698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models</a:t>
            </a:r>
            <a:endParaRPr/>
          </a:p>
        </p:txBody>
      </p:sp>
      <p:pic>
        <p:nvPicPr>
          <p:cNvPr id="362" name="Google Shape;3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2075"/>
            <a:ext cx="8839200" cy="316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/>
          <p:nvPr>
            <p:ph type="title"/>
          </p:nvPr>
        </p:nvSpPr>
        <p:spPr>
          <a:xfrm>
            <a:off x="457200" y="411475"/>
            <a:ext cx="823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Renewable Energy Infographics</a:t>
            </a:r>
            <a:endParaRPr/>
          </a:p>
        </p:txBody>
      </p:sp>
      <p:grpSp>
        <p:nvGrpSpPr>
          <p:cNvPr id="368" name="Google Shape;368;p34"/>
          <p:cNvGrpSpPr/>
          <p:nvPr/>
        </p:nvGrpSpPr>
        <p:grpSpPr>
          <a:xfrm>
            <a:off x="1104713" y="1244279"/>
            <a:ext cx="1822200" cy="1822200"/>
            <a:chOff x="1200163" y="1244279"/>
            <a:chExt cx="1822200" cy="1822200"/>
          </a:xfrm>
        </p:grpSpPr>
        <p:sp>
          <p:nvSpPr>
            <p:cNvPr id="369" name="Google Shape;369;p34"/>
            <p:cNvSpPr/>
            <p:nvPr/>
          </p:nvSpPr>
          <p:spPr>
            <a:xfrm>
              <a:off x="1200163" y="1244279"/>
              <a:ext cx="1822200" cy="1822200"/>
            </a:xfrm>
            <a:prstGeom prst="donut">
              <a:avLst>
                <a:gd fmla="val 17593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 rot="5400000">
              <a:off x="1200163" y="1244279"/>
              <a:ext cx="1822200" cy="1822200"/>
            </a:xfrm>
            <a:prstGeom prst="blockArc">
              <a:avLst>
                <a:gd fmla="val 10800000" name="adj1"/>
                <a:gd fmla="val 15245375" name="adj2"/>
                <a:gd fmla="val 17644" name="adj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34"/>
          <p:cNvGrpSpPr/>
          <p:nvPr/>
        </p:nvGrpSpPr>
        <p:grpSpPr>
          <a:xfrm>
            <a:off x="1108463" y="3312788"/>
            <a:ext cx="1814700" cy="1423816"/>
            <a:chOff x="457200" y="2570975"/>
            <a:chExt cx="1814700" cy="1423816"/>
          </a:xfrm>
        </p:grpSpPr>
        <p:grpSp>
          <p:nvGrpSpPr>
            <p:cNvPr id="372" name="Google Shape;372;p34"/>
            <p:cNvGrpSpPr/>
            <p:nvPr/>
          </p:nvGrpSpPr>
          <p:grpSpPr>
            <a:xfrm>
              <a:off x="457200" y="3002975"/>
              <a:ext cx="1814630" cy="991816"/>
              <a:chOff x="957005" y="1695575"/>
              <a:chExt cx="1595700" cy="991816"/>
            </a:xfrm>
          </p:grpSpPr>
          <p:sp>
            <p:nvSpPr>
              <p:cNvPr id="373" name="Google Shape;373;p34"/>
              <p:cNvSpPr txBox="1"/>
              <p:nvPr/>
            </p:nvSpPr>
            <p:spPr>
              <a:xfrm>
                <a:off x="957005" y="1695575"/>
                <a:ext cx="1595700" cy="43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74" name="Google Shape;374;p34"/>
              <p:cNvSpPr txBox="1"/>
              <p:nvPr/>
            </p:nvSpPr>
            <p:spPr>
              <a:xfrm>
                <a:off x="957005" y="2127591"/>
                <a:ext cx="1595700" cy="55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 and the smallest one in the Solar System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75" name="Google Shape;375;p34"/>
            <p:cNvSpPr txBox="1"/>
            <p:nvPr/>
          </p:nvSpPr>
          <p:spPr>
            <a:xfrm>
              <a:off x="457200" y="2570975"/>
              <a:ext cx="1814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6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20%</a:t>
              </a:r>
              <a:endParaRPr sz="3000">
                <a:solidFill>
                  <a:schemeClr val="accent6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76" name="Google Shape;376;p34"/>
          <p:cNvGrpSpPr/>
          <p:nvPr/>
        </p:nvGrpSpPr>
        <p:grpSpPr>
          <a:xfrm>
            <a:off x="3668781" y="3312788"/>
            <a:ext cx="1814700" cy="1423816"/>
            <a:chOff x="457200" y="2570975"/>
            <a:chExt cx="1814700" cy="1423816"/>
          </a:xfrm>
        </p:grpSpPr>
        <p:grpSp>
          <p:nvGrpSpPr>
            <p:cNvPr id="377" name="Google Shape;377;p34"/>
            <p:cNvGrpSpPr/>
            <p:nvPr/>
          </p:nvGrpSpPr>
          <p:grpSpPr>
            <a:xfrm>
              <a:off x="457200" y="3002975"/>
              <a:ext cx="1814630" cy="991816"/>
              <a:chOff x="957005" y="1695575"/>
              <a:chExt cx="1595700" cy="991816"/>
            </a:xfrm>
          </p:grpSpPr>
          <p:sp>
            <p:nvSpPr>
              <p:cNvPr id="378" name="Google Shape;378;p34"/>
              <p:cNvSpPr txBox="1"/>
              <p:nvPr/>
            </p:nvSpPr>
            <p:spPr>
              <a:xfrm>
                <a:off x="957005" y="1695575"/>
                <a:ext cx="1595700" cy="43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Venus</a:t>
                </a:r>
                <a:endParaRPr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79" name="Google Shape;379;p34"/>
              <p:cNvSpPr txBox="1"/>
              <p:nvPr/>
            </p:nvSpPr>
            <p:spPr>
              <a:xfrm>
                <a:off x="957005" y="2127591"/>
                <a:ext cx="1595700" cy="55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 and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80" name="Google Shape;380;p34"/>
            <p:cNvSpPr txBox="1"/>
            <p:nvPr/>
          </p:nvSpPr>
          <p:spPr>
            <a:xfrm>
              <a:off x="457200" y="2570975"/>
              <a:ext cx="1814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40%</a:t>
              </a:r>
              <a:endParaRPr sz="30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81" name="Google Shape;381;p34"/>
          <p:cNvGrpSpPr/>
          <p:nvPr/>
        </p:nvGrpSpPr>
        <p:grpSpPr>
          <a:xfrm>
            <a:off x="6229813" y="3312788"/>
            <a:ext cx="1814700" cy="1423816"/>
            <a:chOff x="457200" y="2570975"/>
            <a:chExt cx="1814700" cy="1423816"/>
          </a:xfrm>
        </p:grpSpPr>
        <p:grpSp>
          <p:nvGrpSpPr>
            <p:cNvPr id="382" name="Google Shape;382;p34"/>
            <p:cNvGrpSpPr/>
            <p:nvPr/>
          </p:nvGrpSpPr>
          <p:grpSpPr>
            <a:xfrm>
              <a:off x="457200" y="3002975"/>
              <a:ext cx="1814630" cy="991816"/>
              <a:chOff x="957005" y="1695575"/>
              <a:chExt cx="1595700" cy="991816"/>
            </a:xfrm>
          </p:grpSpPr>
          <p:sp>
            <p:nvSpPr>
              <p:cNvPr id="383" name="Google Shape;383;p34"/>
              <p:cNvSpPr txBox="1"/>
              <p:nvPr/>
            </p:nvSpPr>
            <p:spPr>
              <a:xfrm>
                <a:off x="957005" y="1695575"/>
                <a:ext cx="1595700" cy="43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84" name="Google Shape;384;p34"/>
              <p:cNvSpPr txBox="1"/>
              <p:nvPr/>
            </p:nvSpPr>
            <p:spPr>
              <a:xfrm>
                <a:off x="957005" y="2127591"/>
                <a:ext cx="1595700" cy="55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place. It’s full of iron oxide dust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85" name="Google Shape;385;p34"/>
            <p:cNvSpPr txBox="1"/>
            <p:nvPr/>
          </p:nvSpPr>
          <p:spPr>
            <a:xfrm>
              <a:off x="457200" y="2570975"/>
              <a:ext cx="1814700" cy="43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4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75%</a:t>
              </a:r>
              <a:endParaRPr sz="300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86" name="Google Shape;386;p34"/>
          <p:cNvGrpSpPr/>
          <p:nvPr/>
        </p:nvGrpSpPr>
        <p:grpSpPr>
          <a:xfrm>
            <a:off x="1770920" y="1894941"/>
            <a:ext cx="489786" cy="520876"/>
            <a:chOff x="1363500" y="238125"/>
            <a:chExt cx="4907675" cy="5219200"/>
          </a:xfrm>
        </p:grpSpPr>
        <p:sp>
          <p:nvSpPr>
            <p:cNvPr id="387" name="Google Shape;387;p34"/>
            <p:cNvSpPr/>
            <p:nvPr/>
          </p:nvSpPr>
          <p:spPr>
            <a:xfrm>
              <a:off x="2753925" y="1847075"/>
              <a:ext cx="500725" cy="1670175"/>
            </a:xfrm>
            <a:custGeom>
              <a:rect b="b" l="l" r="r" t="t"/>
              <a:pathLst>
                <a:path extrusionOk="0" h="66807" w="20029">
                  <a:moveTo>
                    <a:pt x="10015" y="6134"/>
                  </a:moveTo>
                  <a:cubicBezTo>
                    <a:pt x="12167" y="6134"/>
                    <a:pt x="13896" y="7862"/>
                    <a:pt x="13896" y="10015"/>
                  </a:cubicBezTo>
                  <a:lnTo>
                    <a:pt x="13896" y="56792"/>
                  </a:lnTo>
                  <a:cubicBezTo>
                    <a:pt x="13896" y="58945"/>
                    <a:pt x="12167" y="60674"/>
                    <a:pt x="10015" y="60674"/>
                  </a:cubicBezTo>
                  <a:cubicBezTo>
                    <a:pt x="7862" y="60674"/>
                    <a:pt x="6133" y="58945"/>
                    <a:pt x="6133" y="56792"/>
                  </a:cubicBezTo>
                  <a:lnTo>
                    <a:pt x="6133" y="10015"/>
                  </a:lnTo>
                  <a:cubicBezTo>
                    <a:pt x="6133" y="7862"/>
                    <a:pt x="7862" y="6134"/>
                    <a:pt x="10015" y="6134"/>
                  </a:cubicBezTo>
                  <a:close/>
                  <a:moveTo>
                    <a:pt x="10015" y="1"/>
                  </a:moveTo>
                  <a:cubicBezTo>
                    <a:pt x="4502" y="1"/>
                    <a:pt x="0" y="4503"/>
                    <a:pt x="0" y="10015"/>
                  </a:cubicBezTo>
                  <a:lnTo>
                    <a:pt x="0" y="56792"/>
                  </a:lnTo>
                  <a:cubicBezTo>
                    <a:pt x="0" y="62305"/>
                    <a:pt x="4502" y="66806"/>
                    <a:pt x="10015" y="66806"/>
                  </a:cubicBezTo>
                  <a:cubicBezTo>
                    <a:pt x="15527" y="66806"/>
                    <a:pt x="20029" y="62305"/>
                    <a:pt x="20029" y="56792"/>
                  </a:cubicBezTo>
                  <a:lnTo>
                    <a:pt x="20029" y="10015"/>
                  </a:lnTo>
                  <a:cubicBezTo>
                    <a:pt x="20029" y="4503"/>
                    <a:pt x="15527" y="1"/>
                    <a:pt x="10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3677875" y="1847075"/>
              <a:ext cx="499925" cy="1670175"/>
            </a:xfrm>
            <a:custGeom>
              <a:rect b="b" l="l" r="r" t="t"/>
              <a:pathLst>
                <a:path extrusionOk="0" h="66807" w="19997">
                  <a:moveTo>
                    <a:pt x="10015" y="6134"/>
                  </a:moveTo>
                  <a:cubicBezTo>
                    <a:pt x="12168" y="6134"/>
                    <a:pt x="13897" y="7862"/>
                    <a:pt x="13897" y="10015"/>
                  </a:cubicBezTo>
                  <a:lnTo>
                    <a:pt x="13897" y="56792"/>
                  </a:lnTo>
                  <a:cubicBezTo>
                    <a:pt x="13897" y="58945"/>
                    <a:pt x="12168" y="60674"/>
                    <a:pt x="10015" y="60674"/>
                  </a:cubicBezTo>
                  <a:cubicBezTo>
                    <a:pt x="7862" y="60674"/>
                    <a:pt x="6133" y="58945"/>
                    <a:pt x="6133" y="56792"/>
                  </a:cubicBezTo>
                  <a:lnTo>
                    <a:pt x="6133" y="10015"/>
                  </a:lnTo>
                  <a:cubicBezTo>
                    <a:pt x="6133" y="7862"/>
                    <a:pt x="7862" y="6134"/>
                    <a:pt x="10015" y="6134"/>
                  </a:cubicBezTo>
                  <a:close/>
                  <a:moveTo>
                    <a:pt x="10015" y="1"/>
                  </a:moveTo>
                  <a:cubicBezTo>
                    <a:pt x="4502" y="1"/>
                    <a:pt x="1" y="4503"/>
                    <a:pt x="1" y="10015"/>
                  </a:cubicBezTo>
                  <a:lnTo>
                    <a:pt x="1" y="56792"/>
                  </a:lnTo>
                  <a:cubicBezTo>
                    <a:pt x="1" y="62305"/>
                    <a:pt x="4502" y="66806"/>
                    <a:pt x="10015" y="66806"/>
                  </a:cubicBezTo>
                  <a:cubicBezTo>
                    <a:pt x="15528" y="66806"/>
                    <a:pt x="19997" y="62305"/>
                    <a:pt x="19997" y="56792"/>
                  </a:cubicBezTo>
                  <a:lnTo>
                    <a:pt x="19997" y="10015"/>
                  </a:lnTo>
                  <a:cubicBezTo>
                    <a:pt x="19997" y="4503"/>
                    <a:pt x="15528" y="1"/>
                    <a:pt x="10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1363500" y="238125"/>
              <a:ext cx="4907675" cy="5219200"/>
            </a:xfrm>
            <a:custGeom>
              <a:rect b="b" l="l" r="r" t="t"/>
              <a:pathLst>
                <a:path extrusionOk="0" h="208768" w="196307">
                  <a:moveTo>
                    <a:pt x="96718" y="6100"/>
                  </a:moveTo>
                  <a:cubicBezTo>
                    <a:pt x="97273" y="6100"/>
                    <a:pt x="97730" y="6589"/>
                    <a:pt x="97730" y="7144"/>
                  </a:cubicBezTo>
                  <a:lnTo>
                    <a:pt x="97730" y="13733"/>
                  </a:lnTo>
                  <a:lnTo>
                    <a:pt x="72253" y="13733"/>
                  </a:lnTo>
                  <a:lnTo>
                    <a:pt x="72253" y="7144"/>
                  </a:lnTo>
                  <a:cubicBezTo>
                    <a:pt x="72253" y="6589"/>
                    <a:pt x="72743" y="6100"/>
                    <a:pt x="73297" y="6100"/>
                  </a:cubicBezTo>
                  <a:close/>
                  <a:moveTo>
                    <a:pt x="118378" y="19833"/>
                  </a:moveTo>
                  <a:cubicBezTo>
                    <a:pt x="120042" y="19833"/>
                    <a:pt x="121673" y="20518"/>
                    <a:pt x="122847" y="21725"/>
                  </a:cubicBezTo>
                  <a:lnTo>
                    <a:pt x="131883" y="31087"/>
                  </a:lnTo>
                  <a:lnTo>
                    <a:pt x="37350" y="31087"/>
                  </a:lnTo>
                  <a:lnTo>
                    <a:pt x="46386" y="21725"/>
                  </a:lnTo>
                  <a:cubicBezTo>
                    <a:pt x="47560" y="20518"/>
                    <a:pt x="49191" y="19833"/>
                    <a:pt x="50887" y="19833"/>
                  </a:cubicBezTo>
                  <a:close/>
                  <a:moveTo>
                    <a:pt x="154847" y="37187"/>
                  </a:moveTo>
                  <a:cubicBezTo>
                    <a:pt x="155010" y="37187"/>
                    <a:pt x="155140" y="37317"/>
                    <a:pt x="155140" y="37480"/>
                  </a:cubicBezTo>
                  <a:lnTo>
                    <a:pt x="155140" y="46483"/>
                  </a:lnTo>
                  <a:cubicBezTo>
                    <a:pt x="155140" y="46646"/>
                    <a:pt x="155010" y="46777"/>
                    <a:pt x="154847" y="46777"/>
                  </a:cubicBezTo>
                  <a:lnTo>
                    <a:pt x="14712" y="46777"/>
                  </a:lnTo>
                  <a:cubicBezTo>
                    <a:pt x="14549" y="46777"/>
                    <a:pt x="14418" y="46646"/>
                    <a:pt x="14418" y="46483"/>
                  </a:cubicBezTo>
                  <a:lnTo>
                    <a:pt x="14418" y="37480"/>
                  </a:lnTo>
                  <a:cubicBezTo>
                    <a:pt x="14418" y="37317"/>
                    <a:pt x="14549" y="37187"/>
                    <a:pt x="14712" y="37187"/>
                  </a:cubicBezTo>
                  <a:close/>
                  <a:moveTo>
                    <a:pt x="20192" y="68600"/>
                  </a:moveTo>
                  <a:lnTo>
                    <a:pt x="20192" y="75221"/>
                  </a:lnTo>
                  <a:lnTo>
                    <a:pt x="6100" y="75221"/>
                  </a:lnTo>
                  <a:lnTo>
                    <a:pt x="6100" y="68600"/>
                  </a:lnTo>
                  <a:close/>
                  <a:moveTo>
                    <a:pt x="163883" y="68600"/>
                  </a:moveTo>
                  <a:lnTo>
                    <a:pt x="163883" y="75221"/>
                  </a:lnTo>
                  <a:lnTo>
                    <a:pt x="149823" y="75221"/>
                  </a:lnTo>
                  <a:lnTo>
                    <a:pt x="149823" y="68600"/>
                  </a:lnTo>
                  <a:close/>
                  <a:moveTo>
                    <a:pt x="151930" y="128632"/>
                  </a:moveTo>
                  <a:cubicBezTo>
                    <a:pt x="161421" y="128632"/>
                    <a:pt x="171774" y="131518"/>
                    <a:pt x="182182" y="138047"/>
                  </a:cubicBezTo>
                  <a:cubicBezTo>
                    <a:pt x="180648" y="137944"/>
                    <a:pt x="179053" y="137892"/>
                    <a:pt x="177410" y="137892"/>
                  </a:cubicBezTo>
                  <a:cubicBezTo>
                    <a:pt x="157676" y="137892"/>
                    <a:pt x="130827" y="145406"/>
                    <a:pt x="114235" y="162871"/>
                  </a:cubicBezTo>
                  <a:cubicBezTo>
                    <a:pt x="112082" y="154161"/>
                    <a:pt x="116780" y="143951"/>
                    <a:pt x="126468" y="136808"/>
                  </a:cubicBezTo>
                  <a:cubicBezTo>
                    <a:pt x="133495" y="131624"/>
                    <a:pt x="142266" y="128632"/>
                    <a:pt x="151930" y="128632"/>
                  </a:cubicBezTo>
                  <a:close/>
                  <a:moveTo>
                    <a:pt x="47038" y="148323"/>
                  </a:moveTo>
                  <a:cubicBezTo>
                    <a:pt x="64653" y="148323"/>
                    <a:pt x="79006" y="162675"/>
                    <a:pt x="79006" y="180290"/>
                  </a:cubicBezTo>
                  <a:lnTo>
                    <a:pt x="79006" y="185248"/>
                  </a:lnTo>
                  <a:lnTo>
                    <a:pt x="71275" y="185248"/>
                  </a:lnTo>
                  <a:cubicBezTo>
                    <a:pt x="71373" y="184302"/>
                    <a:pt x="71438" y="183389"/>
                    <a:pt x="71438" y="182443"/>
                  </a:cubicBezTo>
                  <a:cubicBezTo>
                    <a:pt x="71438" y="167927"/>
                    <a:pt x="59630" y="156119"/>
                    <a:pt x="45114" y="156119"/>
                  </a:cubicBezTo>
                  <a:cubicBezTo>
                    <a:pt x="43417" y="156119"/>
                    <a:pt x="41786" y="156282"/>
                    <a:pt x="40221" y="156575"/>
                  </a:cubicBezTo>
                  <a:lnTo>
                    <a:pt x="40221" y="148323"/>
                  </a:lnTo>
                  <a:close/>
                  <a:moveTo>
                    <a:pt x="45114" y="162251"/>
                  </a:moveTo>
                  <a:cubicBezTo>
                    <a:pt x="56237" y="162251"/>
                    <a:pt x="65305" y="171287"/>
                    <a:pt x="65305" y="182443"/>
                  </a:cubicBezTo>
                  <a:cubicBezTo>
                    <a:pt x="65305" y="193599"/>
                    <a:pt x="56237" y="202667"/>
                    <a:pt x="45114" y="202667"/>
                  </a:cubicBezTo>
                  <a:cubicBezTo>
                    <a:pt x="33958" y="202667"/>
                    <a:pt x="24889" y="193599"/>
                    <a:pt x="24889" y="182443"/>
                  </a:cubicBezTo>
                  <a:cubicBezTo>
                    <a:pt x="24889" y="171287"/>
                    <a:pt x="33958" y="162251"/>
                    <a:pt x="45114" y="162251"/>
                  </a:cubicBezTo>
                  <a:close/>
                  <a:moveTo>
                    <a:pt x="73297" y="0"/>
                  </a:moveTo>
                  <a:cubicBezTo>
                    <a:pt x="69350" y="0"/>
                    <a:pt x="66153" y="3197"/>
                    <a:pt x="66153" y="7144"/>
                  </a:cubicBezTo>
                  <a:lnTo>
                    <a:pt x="66153" y="13733"/>
                  </a:lnTo>
                  <a:lnTo>
                    <a:pt x="50887" y="13733"/>
                  </a:lnTo>
                  <a:cubicBezTo>
                    <a:pt x="47528" y="13733"/>
                    <a:pt x="44298" y="15103"/>
                    <a:pt x="41982" y="17484"/>
                  </a:cubicBezTo>
                  <a:lnTo>
                    <a:pt x="28869" y="31087"/>
                  </a:lnTo>
                  <a:lnTo>
                    <a:pt x="14712" y="31087"/>
                  </a:lnTo>
                  <a:cubicBezTo>
                    <a:pt x="11189" y="31087"/>
                    <a:pt x="8318" y="33957"/>
                    <a:pt x="8318" y="37480"/>
                  </a:cubicBezTo>
                  <a:lnTo>
                    <a:pt x="8318" y="46483"/>
                  </a:lnTo>
                  <a:cubicBezTo>
                    <a:pt x="8318" y="50006"/>
                    <a:pt x="11189" y="52877"/>
                    <a:pt x="14712" y="52877"/>
                  </a:cubicBezTo>
                  <a:lnTo>
                    <a:pt x="20192" y="52877"/>
                  </a:lnTo>
                  <a:lnTo>
                    <a:pt x="20192" y="62467"/>
                  </a:lnTo>
                  <a:lnTo>
                    <a:pt x="5154" y="62467"/>
                  </a:lnTo>
                  <a:cubicBezTo>
                    <a:pt x="2316" y="62467"/>
                    <a:pt x="0" y="64783"/>
                    <a:pt x="0" y="67621"/>
                  </a:cubicBezTo>
                  <a:lnTo>
                    <a:pt x="0" y="76167"/>
                  </a:lnTo>
                  <a:cubicBezTo>
                    <a:pt x="0" y="79038"/>
                    <a:pt x="2316" y="81321"/>
                    <a:pt x="5154" y="81321"/>
                  </a:cubicBezTo>
                  <a:lnTo>
                    <a:pt x="20192" y="81321"/>
                  </a:lnTo>
                  <a:lnTo>
                    <a:pt x="20192" y="113778"/>
                  </a:lnTo>
                  <a:cubicBezTo>
                    <a:pt x="20192" y="115442"/>
                    <a:pt x="21562" y="116812"/>
                    <a:pt x="23258" y="116812"/>
                  </a:cubicBezTo>
                  <a:cubicBezTo>
                    <a:pt x="24922" y="116812"/>
                    <a:pt x="26292" y="115442"/>
                    <a:pt x="26292" y="113778"/>
                  </a:cubicBezTo>
                  <a:lnTo>
                    <a:pt x="26292" y="52877"/>
                  </a:lnTo>
                  <a:lnTo>
                    <a:pt x="143691" y="52877"/>
                  </a:lnTo>
                  <a:lnTo>
                    <a:pt x="143691" y="123205"/>
                  </a:lnTo>
                  <a:cubicBezTo>
                    <a:pt x="136058" y="124477"/>
                    <a:pt x="128881" y="127413"/>
                    <a:pt x="122814" y="131882"/>
                  </a:cubicBezTo>
                  <a:cubicBezTo>
                    <a:pt x="111038" y="140592"/>
                    <a:pt x="103927" y="154781"/>
                    <a:pt x="109668" y="168319"/>
                  </a:cubicBezTo>
                  <a:cubicBezTo>
                    <a:pt x="107450" y="171352"/>
                    <a:pt x="105493" y="174614"/>
                    <a:pt x="103895" y="178137"/>
                  </a:cubicBezTo>
                  <a:cubicBezTo>
                    <a:pt x="102981" y="180192"/>
                    <a:pt x="104482" y="182443"/>
                    <a:pt x="106667" y="182443"/>
                  </a:cubicBezTo>
                  <a:cubicBezTo>
                    <a:pt x="107842" y="182443"/>
                    <a:pt x="108951" y="181791"/>
                    <a:pt x="109473" y="180649"/>
                  </a:cubicBezTo>
                  <a:cubicBezTo>
                    <a:pt x="110451" y="178463"/>
                    <a:pt x="111626" y="176343"/>
                    <a:pt x="112930" y="174353"/>
                  </a:cubicBezTo>
                  <a:cubicBezTo>
                    <a:pt x="118434" y="182421"/>
                    <a:pt x="126731" y="186687"/>
                    <a:pt x="135487" y="186687"/>
                  </a:cubicBezTo>
                  <a:cubicBezTo>
                    <a:pt x="138201" y="186687"/>
                    <a:pt x="140959" y="186278"/>
                    <a:pt x="143691" y="185444"/>
                  </a:cubicBezTo>
                  <a:lnTo>
                    <a:pt x="143691" y="195719"/>
                  </a:lnTo>
                  <a:cubicBezTo>
                    <a:pt x="143691" y="196339"/>
                    <a:pt x="143202" y="196828"/>
                    <a:pt x="142549" y="196828"/>
                  </a:cubicBezTo>
                  <a:lnTo>
                    <a:pt x="87356" y="196828"/>
                  </a:lnTo>
                  <a:cubicBezTo>
                    <a:pt x="86117" y="196828"/>
                    <a:pt x="85138" y="195850"/>
                    <a:pt x="85138" y="194610"/>
                  </a:cubicBezTo>
                  <a:lnTo>
                    <a:pt x="85138" y="180290"/>
                  </a:lnTo>
                  <a:cubicBezTo>
                    <a:pt x="85138" y="159283"/>
                    <a:pt x="68045" y="142223"/>
                    <a:pt x="47038" y="142223"/>
                  </a:cubicBezTo>
                  <a:lnTo>
                    <a:pt x="28543" y="142223"/>
                  </a:lnTo>
                  <a:cubicBezTo>
                    <a:pt x="27303" y="142223"/>
                    <a:pt x="26292" y="141211"/>
                    <a:pt x="26292" y="139972"/>
                  </a:cubicBezTo>
                  <a:lnTo>
                    <a:pt x="26292" y="128098"/>
                  </a:lnTo>
                  <a:cubicBezTo>
                    <a:pt x="26292" y="126402"/>
                    <a:pt x="24922" y="125032"/>
                    <a:pt x="23226" y="125032"/>
                  </a:cubicBezTo>
                  <a:cubicBezTo>
                    <a:pt x="21562" y="125032"/>
                    <a:pt x="20192" y="126402"/>
                    <a:pt x="20192" y="128098"/>
                  </a:cubicBezTo>
                  <a:lnTo>
                    <a:pt x="20192" y="139972"/>
                  </a:lnTo>
                  <a:cubicBezTo>
                    <a:pt x="20192" y="144571"/>
                    <a:pt x="23943" y="148323"/>
                    <a:pt x="28543" y="148323"/>
                  </a:cubicBezTo>
                  <a:lnTo>
                    <a:pt x="34088" y="148323"/>
                  </a:lnTo>
                  <a:lnTo>
                    <a:pt x="34088" y="158533"/>
                  </a:lnTo>
                  <a:cubicBezTo>
                    <a:pt x="25052" y="162708"/>
                    <a:pt x="18789" y="171874"/>
                    <a:pt x="18789" y="182443"/>
                  </a:cubicBezTo>
                  <a:cubicBezTo>
                    <a:pt x="18789" y="196959"/>
                    <a:pt x="30598" y="208767"/>
                    <a:pt x="45114" y="208767"/>
                  </a:cubicBezTo>
                  <a:cubicBezTo>
                    <a:pt x="56498" y="208767"/>
                    <a:pt x="66219" y="201493"/>
                    <a:pt x="69872" y="191348"/>
                  </a:cubicBezTo>
                  <a:lnTo>
                    <a:pt x="79006" y="191348"/>
                  </a:lnTo>
                  <a:lnTo>
                    <a:pt x="79006" y="194610"/>
                  </a:lnTo>
                  <a:cubicBezTo>
                    <a:pt x="79006" y="199210"/>
                    <a:pt x="82757" y="202961"/>
                    <a:pt x="87356" y="202961"/>
                  </a:cubicBezTo>
                  <a:lnTo>
                    <a:pt x="142549" y="202961"/>
                  </a:lnTo>
                  <a:cubicBezTo>
                    <a:pt x="146561" y="202961"/>
                    <a:pt x="149823" y="199699"/>
                    <a:pt x="149823" y="195719"/>
                  </a:cubicBezTo>
                  <a:lnTo>
                    <a:pt x="149823" y="182802"/>
                  </a:lnTo>
                  <a:cubicBezTo>
                    <a:pt x="151030" y="182117"/>
                    <a:pt x="152237" y="181334"/>
                    <a:pt x="153412" y="180486"/>
                  </a:cubicBezTo>
                  <a:cubicBezTo>
                    <a:pt x="157293" y="177583"/>
                    <a:pt x="161012" y="173994"/>
                    <a:pt x="164111" y="170895"/>
                  </a:cubicBezTo>
                  <a:cubicBezTo>
                    <a:pt x="165318" y="169689"/>
                    <a:pt x="165318" y="167764"/>
                    <a:pt x="164111" y="166557"/>
                  </a:cubicBezTo>
                  <a:cubicBezTo>
                    <a:pt x="163507" y="165970"/>
                    <a:pt x="162725" y="165676"/>
                    <a:pt x="161942" y="165676"/>
                  </a:cubicBezTo>
                  <a:cubicBezTo>
                    <a:pt x="161159" y="165676"/>
                    <a:pt x="160376" y="165970"/>
                    <a:pt x="159773" y="166557"/>
                  </a:cubicBezTo>
                  <a:cubicBezTo>
                    <a:pt x="156837" y="169525"/>
                    <a:pt x="153314" y="172918"/>
                    <a:pt x="149758" y="175560"/>
                  </a:cubicBezTo>
                  <a:cubicBezTo>
                    <a:pt x="145269" y="178920"/>
                    <a:pt x="140301" y="180593"/>
                    <a:pt x="135486" y="180593"/>
                  </a:cubicBezTo>
                  <a:cubicBezTo>
                    <a:pt x="128196" y="180593"/>
                    <a:pt x="121259" y="176757"/>
                    <a:pt x="116877" y="169134"/>
                  </a:cubicBezTo>
                  <a:cubicBezTo>
                    <a:pt x="131769" y="151904"/>
                    <a:pt x="158111" y="143954"/>
                    <a:pt x="177228" y="143954"/>
                  </a:cubicBezTo>
                  <a:cubicBezTo>
                    <a:pt x="179971" y="143954"/>
                    <a:pt x="182565" y="144117"/>
                    <a:pt x="184955" y="144441"/>
                  </a:cubicBezTo>
                  <a:cubicBezTo>
                    <a:pt x="179344" y="147540"/>
                    <a:pt x="174321" y="152041"/>
                    <a:pt x="170048" y="156217"/>
                  </a:cubicBezTo>
                  <a:cubicBezTo>
                    <a:pt x="168841" y="157391"/>
                    <a:pt x="168808" y="159315"/>
                    <a:pt x="169983" y="160522"/>
                  </a:cubicBezTo>
                  <a:cubicBezTo>
                    <a:pt x="170582" y="161138"/>
                    <a:pt x="171376" y="161448"/>
                    <a:pt x="172176" y="161448"/>
                  </a:cubicBezTo>
                  <a:cubicBezTo>
                    <a:pt x="172943" y="161448"/>
                    <a:pt x="173714" y="161163"/>
                    <a:pt x="174321" y="160588"/>
                  </a:cubicBezTo>
                  <a:cubicBezTo>
                    <a:pt x="178855" y="156151"/>
                    <a:pt x="184890" y="150769"/>
                    <a:pt x="191153" y="148257"/>
                  </a:cubicBezTo>
                  <a:cubicBezTo>
                    <a:pt x="195459" y="146528"/>
                    <a:pt x="196307" y="140820"/>
                    <a:pt x="192653" y="137949"/>
                  </a:cubicBezTo>
                  <a:cubicBezTo>
                    <a:pt x="180928" y="128767"/>
                    <a:pt x="166901" y="122535"/>
                    <a:pt x="152116" y="122535"/>
                  </a:cubicBezTo>
                  <a:cubicBezTo>
                    <a:pt x="151354" y="122535"/>
                    <a:pt x="150590" y="122552"/>
                    <a:pt x="149823" y="122585"/>
                  </a:cubicBezTo>
                  <a:lnTo>
                    <a:pt x="149823" y="81321"/>
                  </a:lnTo>
                  <a:lnTo>
                    <a:pt x="164861" y="81321"/>
                  </a:lnTo>
                  <a:cubicBezTo>
                    <a:pt x="167699" y="81321"/>
                    <a:pt x="170015" y="79038"/>
                    <a:pt x="170015" y="76167"/>
                  </a:cubicBezTo>
                  <a:lnTo>
                    <a:pt x="170015" y="67621"/>
                  </a:lnTo>
                  <a:cubicBezTo>
                    <a:pt x="170015" y="64783"/>
                    <a:pt x="167699" y="62467"/>
                    <a:pt x="164861" y="62467"/>
                  </a:cubicBezTo>
                  <a:lnTo>
                    <a:pt x="149823" y="62467"/>
                  </a:lnTo>
                  <a:lnTo>
                    <a:pt x="149823" y="52877"/>
                  </a:lnTo>
                  <a:lnTo>
                    <a:pt x="154847" y="52877"/>
                  </a:lnTo>
                  <a:cubicBezTo>
                    <a:pt x="158402" y="52877"/>
                    <a:pt x="161273" y="50006"/>
                    <a:pt x="161273" y="46483"/>
                  </a:cubicBezTo>
                  <a:lnTo>
                    <a:pt x="161273" y="37480"/>
                  </a:lnTo>
                  <a:cubicBezTo>
                    <a:pt x="161273" y="33957"/>
                    <a:pt x="158402" y="31087"/>
                    <a:pt x="154847" y="31087"/>
                  </a:cubicBezTo>
                  <a:lnTo>
                    <a:pt x="140364" y="31087"/>
                  </a:lnTo>
                  <a:lnTo>
                    <a:pt x="127251" y="17484"/>
                  </a:lnTo>
                  <a:cubicBezTo>
                    <a:pt x="124934" y="15103"/>
                    <a:pt x="121705" y="13733"/>
                    <a:pt x="118378" y="13733"/>
                  </a:cubicBezTo>
                  <a:lnTo>
                    <a:pt x="103829" y="13733"/>
                  </a:lnTo>
                  <a:lnTo>
                    <a:pt x="103829" y="7144"/>
                  </a:lnTo>
                  <a:cubicBezTo>
                    <a:pt x="103829" y="3197"/>
                    <a:pt x="100633" y="0"/>
                    <a:pt x="96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34"/>
          <p:cNvGrpSpPr/>
          <p:nvPr/>
        </p:nvGrpSpPr>
        <p:grpSpPr>
          <a:xfrm>
            <a:off x="4294294" y="1895059"/>
            <a:ext cx="563674" cy="520641"/>
            <a:chOff x="1190625" y="437575"/>
            <a:chExt cx="5219200" cy="4820750"/>
          </a:xfrm>
        </p:grpSpPr>
        <p:sp>
          <p:nvSpPr>
            <p:cNvPr id="391" name="Google Shape;391;p34"/>
            <p:cNvSpPr/>
            <p:nvPr/>
          </p:nvSpPr>
          <p:spPr>
            <a:xfrm>
              <a:off x="1190625" y="437575"/>
              <a:ext cx="5219200" cy="4820750"/>
            </a:xfrm>
            <a:custGeom>
              <a:rect b="b" l="l" r="r" t="t"/>
              <a:pathLst>
                <a:path extrusionOk="0" h="192830" w="208768">
                  <a:moveTo>
                    <a:pt x="156053" y="27741"/>
                  </a:moveTo>
                  <a:cubicBezTo>
                    <a:pt x="164437" y="27741"/>
                    <a:pt x="171254" y="34558"/>
                    <a:pt x="171254" y="42942"/>
                  </a:cubicBezTo>
                  <a:lnTo>
                    <a:pt x="171254" y="43072"/>
                  </a:lnTo>
                  <a:cubicBezTo>
                    <a:pt x="171222" y="46073"/>
                    <a:pt x="173277" y="48617"/>
                    <a:pt x="176213" y="49270"/>
                  </a:cubicBezTo>
                  <a:cubicBezTo>
                    <a:pt x="183161" y="50770"/>
                    <a:pt x="188217" y="57001"/>
                    <a:pt x="188217" y="64112"/>
                  </a:cubicBezTo>
                  <a:cubicBezTo>
                    <a:pt x="188217" y="67667"/>
                    <a:pt x="186944" y="71125"/>
                    <a:pt x="184694" y="73833"/>
                  </a:cubicBezTo>
                  <a:cubicBezTo>
                    <a:pt x="183617" y="75137"/>
                    <a:pt x="183095" y="76768"/>
                    <a:pt x="183258" y="78432"/>
                  </a:cubicBezTo>
                  <a:cubicBezTo>
                    <a:pt x="183421" y="80128"/>
                    <a:pt x="184237" y="81629"/>
                    <a:pt x="185574" y="82738"/>
                  </a:cubicBezTo>
                  <a:cubicBezTo>
                    <a:pt x="187890" y="84630"/>
                    <a:pt x="189228" y="87435"/>
                    <a:pt x="189228" y="90469"/>
                  </a:cubicBezTo>
                  <a:cubicBezTo>
                    <a:pt x="189228" y="95949"/>
                    <a:pt x="184759" y="100450"/>
                    <a:pt x="179246" y="100450"/>
                  </a:cubicBezTo>
                  <a:lnTo>
                    <a:pt x="137003" y="100450"/>
                  </a:lnTo>
                  <a:cubicBezTo>
                    <a:pt x="138341" y="97645"/>
                    <a:pt x="139156" y="94514"/>
                    <a:pt x="139222" y="91219"/>
                  </a:cubicBezTo>
                  <a:cubicBezTo>
                    <a:pt x="145778" y="87402"/>
                    <a:pt x="149823" y="80389"/>
                    <a:pt x="149823" y="72789"/>
                  </a:cubicBezTo>
                  <a:cubicBezTo>
                    <a:pt x="149823" y="66200"/>
                    <a:pt x="146789" y="60034"/>
                    <a:pt x="141635" y="55990"/>
                  </a:cubicBezTo>
                  <a:cubicBezTo>
                    <a:pt x="145289" y="49792"/>
                    <a:pt x="145615" y="42191"/>
                    <a:pt x="142647" y="35765"/>
                  </a:cubicBezTo>
                  <a:cubicBezTo>
                    <a:pt x="145256" y="30840"/>
                    <a:pt x="150378" y="27741"/>
                    <a:pt x="156053" y="27741"/>
                  </a:cubicBezTo>
                  <a:close/>
                  <a:moveTo>
                    <a:pt x="104349" y="6112"/>
                  </a:moveTo>
                  <a:cubicBezTo>
                    <a:pt x="104674" y="6112"/>
                    <a:pt x="105000" y="6123"/>
                    <a:pt x="105330" y="6146"/>
                  </a:cubicBezTo>
                  <a:cubicBezTo>
                    <a:pt x="111854" y="6570"/>
                    <a:pt x="117268" y="11822"/>
                    <a:pt x="117888" y="18346"/>
                  </a:cubicBezTo>
                  <a:cubicBezTo>
                    <a:pt x="118051" y="19814"/>
                    <a:pt x="117953" y="21315"/>
                    <a:pt x="117627" y="22717"/>
                  </a:cubicBezTo>
                  <a:cubicBezTo>
                    <a:pt x="116844" y="26045"/>
                    <a:pt x="119356" y="29176"/>
                    <a:pt x="122749" y="29176"/>
                  </a:cubicBezTo>
                  <a:lnTo>
                    <a:pt x="122814" y="29176"/>
                  </a:lnTo>
                  <a:cubicBezTo>
                    <a:pt x="131491" y="29176"/>
                    <a:pt x="138537" y="36222"/>
                    <a:pt x="138537" y="44899"/>
                  </a:cubicBezTo>
                  <a:cubicBezTo>
                    <a:pt x="138537" y="48161"/>
                    <a:pt x="137558" y="51292"/>
                    <a:pt x="135699" y="53935"/>
                  </a:cubicBezTo>
                  <a:cubicBezTo>
                    <a:pt x="134263" y="55957"/>
                    <a:pt x="134818" y="58762"/>
                    <a:pt x="136873" y="60100"/>
                  </a:cubicBezTo>
                  <a:cubicBezTo>
                    <a:pt x="141146" y="62938"/>
                    <a:pt x="143723" y="67667"/>
                    <a:pt x="143723" y="72789"/>
                  </a:cubicBezTo>
                  <a:cubicBezTo>
                    <a:pt x="143723" y="78334"/>
                    <a:pt x="140722" y="83423"/>
                    <a:pt x="135862" y="86098"/>
                  </a:cubicBezTo>
                  <a:cubicBezTo>
                    <a:pt x="134133" y="87044"/>
                    <a:pt x="133089" y="88838"/>
                    <a:pt x="133089" y="90795"/>
                  </a:cubicBezTo>
                  <a:cubicBezTo>
                    <a:pt x="133089" y="99668"/>
                    <a:pt x="125880" y="106909"/>
                    <a:pt x="116975" y="106909"/>
                  </a:cubicBezTo>
                  <a:lnTo>
                    <a:pt x="91792" y="106909"/>
                  </a:lnTo>
                  <a:cubicBezTo>
                    <a:pt x="82887" y="106909"/>
                    <a:pt x="75678" y="99668"/>
                    <a:pt x="75678" y="90795"/>
                  </a:cubicBezTo>
                  <a:cubicBezTo>
                    <a:pt x="75678" y="88838"/>
                    <a:pt x="74602" y="87044"/>
                    <a:pt x="72905" y="86098"/>
                  </a:cubicBezTo>
                  <a:cubicBezTo>
                    <a:pt x="68045" y="83423"/>
                    <a:pt x="65044" y="78334"/>
                    <a:pt x="65044" y="72789"/>
                  </a:cubicBezTo>
                  <a:cubicBezTo>
                    <a:pt x="65044" y="67667"/>
                    <a:pt x="67621" y="62938"/>
                    <a:pt x="71894" y="60100"/>
                  </a:cubicBezTo>
                  <a:cubicBezTo>
                    <a:pt x="73949" y="58762"/>
                    <a:pt x="74504" y="55957"/>
                    <a:pt x="73068" y="53935"/>
                  </a:cubicBezTo>
                  <a:cubicBezTo>
                    <a:pt x="71209" y="51292"/>
                    <a:pt x="70231" y="48161"/>
                    <a:pt x="70231" y="44899"/>
                  </a:cubicBezTo>
                  <a:cubicBezTo>
                    <a:pt x="70231" y="36337"/>
                    <a:pt x="77091" y="29172"/>
                    <a:pt x="85610" y="29172"/>
                  </a:cubicBezTo>
                  <a:cubicBezTo>
                    <a:pt x="85724" y="29172"/>
                    <a:pt x="85839" y="29173"/>
                    <a:pt x="85953" y="29176"/>
                  </a:cubicBezTo>
                  <a:lnTo>
                    <a:pt x="86019" y="29176"/>
                  </a:lnTo>
                  <a:cubicBezTo>
                    <a:pt x="89411" y="29176"/>
                    <a:pt x="91923" y="26045"/>
                    <a:pt x="91140" y="22750"/>
                  </a:cubicBezTo>
                  <a:cubicBezTo>
                    <a:pt x="90912" y="21739"/>
                    <a:pt x="90814" y="20727"/>
                    <a:pt x="90814" y="19684"/>
                  </a:cubicBezTo>
                  <a:cubicBezTo>
                    <a:pt x="90814" y="12149"/>
                    <a:pt x="96867" y="6112"/>
                    <a:pt x="104349" y="6112"/>
                  </a:cubicBezTo>
                  <a:close/>
                  <a:moveTo>
                    <a:pt x="143364" y="106550"/>
                  </a:moveTo>
                  <a:lnTo>
                    <a:pt x="143364" y="122632"/>
                  </a:lnTo>
                  <a:cubicBezTo>
                    <a:pt x="134590" y="121099"/>
                    <a:pt x="125326" y="120088"/>
                    <a:pt x="115768" y="119631"/>
                  </a:cubicBezTo>
                  <a:lnTo>
                    <a:pt x="115768" y="113042"/>
                  </a:lnTo>
                  <a:lnTo>
                    <a:pt x="116975" y="113042"/>
                  </a:lnTo>
                  <a:cubicBezTo>
                    <a:pt x="123075" y="113042"/>
                    <a:pt x="128620" y="110563"/>
                    <a:pt x="132632" y="106550"/>
                  </a:cubicBezTo>
                  <a:close/>
                  <a:moveTo>
                    <a:pt x="76135" y="106550"/>
                  </a:moveTo>
                  <a:cubicBezTo>
                    <a:pt x="80147" y="110563"/>
                    <a:pt x="85692" y="113042"/>
                    <a:pt x="91792" y="113042"/>
                  </a:cubicBezTo>
                  <a:lnTo>
                    <a:pt x="92999" y="113042"/>
                  </a:lnTo>
                  <a:lnTo>
                    <a:pt x="92999" y="119598"/>
                  </a:lnTo>
                  <a:cubicBezTo>
                    <a:pt x="82496" y="120120"/>
                    <a:pt x="72383" y="121295"/>
                    <a:pt x="62858" y="123121"/>
                  </a:cubicBezTo>
                  <a:lnTo>
                    <a:pt x="62858" y="106550"/>
                  </a:lnTo>
                  <a:close/>
                  <a:moveTo>
                    <a:pt x="56726" y="106550"/>
                  </a:moveTo>
                  <a:lnTo>
                    <a:pt x="56726" y="139105"/>
                  </a:lnTo>
                  <a:lnTo>
                    <a:pt x="46190" y="139105"/>
                  </a:lnTo>
                  <a:lnTo>
                    <a:pt x="46190" y="106550"/>
                  </a:lnTo>
                  <a:close/>
                  <a:moveTo>
                    <a:pt x="160033" y="106550"/>
                  </a:moveTo>
                  <a:lnTo>
                    <a:pt x="160033" y="139105"/>
                  </a:lnTo>
                  <a:lnTo>
                    <a:pt x="149497" y="139105"/>
                  </a:lnTo>
                  <a:lnTo>
                    <a:pt x="149497" y="106550"/>
                  </a:lnTo>
                  <a:close/>
                  <a:moveTo>
                    <a:pt x="109668" y="113042"/>
                  </a:moveTo>
                  <a:lnTo>
                    <a:pt x="109668" y="151631"/>
                  </a:lnTo>
                  <a:lnTo>
                    <a:pt x="99099" y="151631"/>
                  </a:lnTo>
                  <a:lnTo>
                    <a:pt x="99099" y="113042"/>
                  </a:lnTo>
                  <a:close/>
                  <a:moveTo>
                    <a:pt x="104351" y="1"/>
                  </a:moveTo>
                  <a:cubicBezTo>
                    <a:pt x="93263" y="1"/>
                    <a:pt x="84681" y="9059"/>
                    <a:pt x="84681" y="19684"/>
                  </a:cubicBezTo>
                  <a:cubicBezTo>
                    <a:pt x="84681" y="20825"/>
                    <a:pt x="84779" y="21967"/>
                    <a:pt x="84975" y="23076"/>
                  </a:cubicBezTo>
                  <a:cubicBezTo>
                    <a:pt x="78973" y="23337"/>
                    <a:pt x="73623" y="26045"/>
                    <a:pt x="69839" y="30220"/>
                  </a:cubicBezTo>
                  <a:cubicBezTo>
                    <a:pt x="65860" y="24870"/>
                    <a:pt x="59564" y="21608"/>
                    <a:pt x="52714" y="21608"/>
                  </a:cubicBezTo>
                  <a:cubicBezTo>
                    <a:pt x="51083" y="21608"/>
                    <a:pt x="49419" y="21804"/>
                    <a:pt x="47821" y="22195"/>
                  </a:cubicBezTo>
                  <a:cubicBezTo>
                    <a:pt x="46157" y="22587"/>
                    <a:pt x="45146" y="24218"/>
                    <a:pt x="45537" y="25881"/>
                  </a:cubicBezTo>
                  <a:cubicBezTo>
                    <a:pt x="45872" y="27275"/>
                    <a:pt x="47112" y="28216"/>
                    <a:pt x="48503" y="28216"/>
                  </a:cubicBezTo>
                  <a:cubicBezTo>
                    <a:pt x="48740" y="28216"/>
                    <a:pt x="48981" y="28189"/>
                    <a:pt x="49223" y="28132"/>
                  </a:cubicBezTo>
                  <a:cubicBezTo>
                    <a:pt x="50365" y="27871"/>
                    <a:pt x="51539" y="27741"/>
                    <a:pt x="52714" y="27741"/>
                  </a:cubicBezTo>
                  <a:cubicBezTo>
                    <a:pt x="58390" y="27741"/>
                    <a:pt x="63478" y="30840"/>
                    <a:pt x="66120" y="35765"/>
                  </a:cubicBezTo>
                  <a:cubicBezTo>
                    <a:pt x="63152" y="42191"/>
                    <a:pt x="63478" y="49792"/>
                    <a:pt x="67132" y="55990"/>
                  </a:cubicBezTo>
                  <a:cubicBezTo>
                    <a:pt x="61978" y="60034"/>
                    <a:pt x="58944" y="66200"/>
                    <a:pt x="58944" y="72789"/>
                  </a:cubicBezTo>
                  <a:cubicBezTo>
                    <a:pt x="58944" y="80389"/>
                    <a:pt x="62989" y="87402"/>
                    <a:pt x="69546" y="91219"/>
                  </a:cubicBezTo>
                  <a:cubicBezTo>
                    <a:pt x="69611" y="94514"/>
                    <a:pt x="70394" y="97645"/>
                    <a:pt x="71764" y="100450"/>
                  </a:cubicBezTo>
                  <a:lnTo>
                    <a:pt x="29521" y="100450"/>
                  </a:lnTo>
                  <a:cubicBezTo>
                    <a:pt x="24008" y="100450"/>
                    <a:pt x="19539" y="95949"/>
                    <a:pt x="19539" y="90469"/>
                  </a:cubicBezTo>
                  <a:cubicBezTo>
                    <a:pt x="19539" y="87435"/>
                    <a:pt x="20877" y="84630"/>
                    <a:pt x="23193" y="82738"/>
                  </a:cubicBezTo>
                  <a:cubicBezTo>
                    <a:pt x="24530" y="81629"/>
                    <a:pt x="25346" y="80128"/>
                    <a:pt x="25509" y="78432"/>
                  </a:cubicBezTo>
                  <a:cubicBezTo>
                    <a:pt x="25672" y="76768"/>
                    <a:pt x="25150" y="75137"/>
                    <a:pt x="24073" y="73833"/>
                  </a:cubicBezTo>
                  <a:cubicBezTo>
                    <a:pt x="21823" y="71125"/>
                    <a:pt x="20551" y="67667"/>
                    <a:pt x="20551" y="64112"/>
                  </a:cubicBezTo>
                  <a:cubicBezTo>
                    <a:pt x="20551" y="57001"/>
                    <a:pt x="25607" y="50770"/>
                    <a:pt x="32555" y="49270"/>
                  </a:cubicBezTo>
                  <a:cubicBezTo>
                    <a:pt x="35490" y="48617"/>
                    <a:pt x="37545" y="46073"/>
                    <a:pt x="37513" y="43072"/>
                  </a:cubicBezTo>
                  <a:lnTo>
                    <a:pt x="37513" y="42942"/>
                  </a:lnTo>
                  <a:cubicBezTo>
                    <a:pt x="37513" y="40104"/>
                    <a:pt x="38296" y="37364"/>
                    <a:pt x="39796" y="34950"/>
                  </a:cubicBezTo>
                  <a:cubicBezTo>
                    <a:pt x="40677" y="33514"/>
                    <a:pt x="40220" y="31655"/>
                    <a:pt x="38785" y="30742"/>
                  </a:cubicBezTo>
                  <a:cubicBezTo>
                    <a:pt x="38289" y="30438"/>
                    <a:pt x="37740" y="30293"/>
                    <a:pt x="37195" y="30293"/>
                  </a:cubicBezTo>
                  <a:cubicBezTo>
                    <a:pt x="36164" y="30293"/>
                    <a:pt x="35154" y="30813"/>
                    <a:pt x="34577" y="31753"/>
                  </a:cubicBezTo>
                  <a:cubicBezTo>
                    <a:pt x="32522" y="35113"/>
                    <a:pt x="31413" y="38962"/>
                    <a:pt x="31413" y="42942"/>
                  </a:cubicBezTo>
                  <a:lnTo>
                    <a:pt x="31413" y="43105"/>
                  </a:lnTo>
                  <a:cubicBezTo>
                    <a:pt x="31413" y="43235"/>
                    <a:pt x="31315" y="43268"/>
                    <a:pt x="31250" y="43300"/>
                  </a:cubicBezTo>
                  <a:cubicBezTo>
                    <a:pt x="21529" y="45388"/>
                    <a:pt x="14451" y="54130"/>
                    <a:pt x="14451" y="64112"/>
                  </a:cubicBezTo>
                  <a:cubicBezTo>
                    <a:pt x="14451" y="69103"/>
                    <a:pt x="16212" y="73930"/>
                    <a:pt x="19376" y="77747"/>
                  </a:cubicBezTo>
                  <a:cubicBezTo>
                    <a:pt x="19409" y="77780"/>
                    <a:pt x="19409" y="77812"/>
                    <a:pt x="19409" y="77845"/>
                  </a:cubicBezTo>
                  <a:cubicBezTo>
                    <a:pt x="19409" y="77910"/>
                    <a:pt x="19376" y="77943"/>
                    <a:pt x="19344" y="77975"/>
                  </a:cubicBezTo>
                  <a:cubicBezTo>
                    <a:pt x="15560" y="81074"/>
                    <a:pt x="13407" y="85608"/>
                    <a:pt x="13407" y="90469"/>
                  </a:cubicBezTo>
                  <a:cubicBezTo>
                    <a:pt x="13407" y="99341"/>
                    <a:pt x="20648" y="106550"/>
                    <a:pt x="29521" y="106550"/>
                  </a:cubicBezTo>
                  <a:lnTo>
                    <a:pt x="40057" y="106550"/>
                  </a:lnTo>
                  <a:lnTo>
                    <a:pt x="40057" y="129221"/>
                  </a:lnTo>
                  <a:cubicBezTo>
                    <a:pt x="28281" y="133396"/>
                    <a:pt x="18887" y="138714"/>
                    <a:pt x="12167" y="145042"/>
                  </a:cubicBezTo>
                  <a:cubicBezTo>
                    <a:pt x="4077" y="152610"/>
                    <a:pt x="0" y="161352"/>
                    <a:pt x="0" y="171105"/>
                  </a:cubicBezTo>
                  <a:lnTo>
                    <a:pt x="0" y="185686"/>
                  </a:lnTo>
                  <a:cubicBezTo>
                    <a:pt x="0" y="189633"/>
                    <a:pt x="3197" y="192830"/>
                    <a:pt x="7144" y="192830"/>
                  </a:cubicBezTo>
                  <a:lnTo>
                    <a:pt x="201623" y="192830"/>
                  </a:lnTo>
                  <a:cubicBezTo>
                    <a:pt x="205570" y="192830"/>
                    <a:pt x="208767" y="189633"/>
                    <a:pt x="208767" y="185686"/>
                  </a:cubicBezTo>
                  <a:lnTo>
                    <a:pt x="208767" y="171105"/>
                  </a:lnTo>
                  <a:cubicBezTo>
                    <a:pt x="208767" y="159753"/>
                    <a:pt x="203287" y="149804"/>
                    <a:pt x="192425" y="141519"/>
                  </a:cubicBezTo>
                  <a:cubicBezTo>
                    <a:pt x="191869" y="141086"/>
                    <a:pt x="191213" y="140877"/>
                    <a:pt x="190563" y="140877"/>
                  </a:cubicBezTo>
                  <a:cubicBezTo>
                    <a:pt x="189647" y="140877"/>
                    <a:pt x="188743" y="141291"/>
                    <a:pt x="188151" y="142073"/>
                  </a:cubicBezTo>
                  <a:cubicBezTo>
                    <a:pt x="187108" y="143411"/>
                    <a:pt x="187369" y="145335"/>
                    <a:pt x="188706" y="146379"/>
                  </a:cubicBezTo>
                  <a:cubicBezTo>
                    <a:pt x="197970" y="153458"/>
                    <a:pt x="202667" y="161743"/>
                    <a:pt x="202667" y="171105"/>
                  </a:cubicBezTo>
                  <a:lnTo>
                    <a:pt x="202667" y="185686"/>
                  </a:lnTo>
                  <a:cubicBezTo>
                    <a:pt x="202667" y="186241"/>
                    <a:pt x="202178" y="186697"/>
                    <a:pt x="201623" y="186697"/>
                  </a:cubicBezTo>
                  <a:lnTo>
                    <a:pt x="7144" y="186697"/>
                  </a:lnTo>
                  <a:cubicBezTo>
                    <a:pt x="6589" y="186697"/>
                    <a:pt x="6133" y="186241"/>
                    <a:pt x="6133" y="185686"/>
                  </a:cubicBezTo>
                  <a:lnTo>
                    <a:pt x="6133" y="171105"/>
                  </a:lnTo>
                  <a:cubicBezTo>
                    <a:pt x="6133" y="163113"/>
                    <a:pt x="9558" y="155872"/>
                    <a:pt x="16343" y="149511"/>
                  </a:cubicBezTo>
                  <a:cubicBezTo>
                    <a:pt x="22084" y="144128"/>
                    <a:pt x="30043" y="139496"/>
                    <a:pt x="40057" y="135713"/>
                  </a:cubicBezTo>
                  <a:lnTo>
                    <a:pt x="40057" y="140801"/>
                  </a:lnTo>
                  <a:cubicBezTo>
                    <a:pt x="40057" y="143248"/>
                    <a:pt x="42047" y="145238"/>
                    <a:pt x="44461" y="145238"/>
                  </a:cubicBezTo>
                  <a:lnTo>
                    <a:pt x="58422" y="145238"/>
                  </a:lnTo>
                  <a:cubicBezTo>
                    <a:pt x="60869" y="145238"/>
                    <a:pt x="62826" y="143248"/>
                    <a:pt x="62826" y="140801"/>
                  </a:cubicBezTo>
                  <a:lnTo>
                    <a:pt x="62826" y="129352"/>
                  </a:lnTo>
                  <a:cubicBezTo>
                    <a:pt x="72351" y="127460"/>
                    <a:pt x="82463" y="126253"/>
                    <a:pt x="92999" y="125731"/>
                  </a:cubicBezTo>
                  <a:lnTo>
                    <a:pt x="92999" y="153360"/>
                  </a:lnTo>
                  <a:cubicBezTo>
                    <a:pt x="92999" y="155774"/>
                    <a:pt x="94989" y="157764"/>
                    <a:pt x="97403" y="157764"/>
                  </a:cubicBezTo>
                  <a:lnTo>
                    <a:pt x="111364" y="157764"/>
                  </a:lnTo>
                  <a:cubicBezTo>
                    <a:pt x="113811" y="157764"/>
                    <a:pt x="115768" y="155774"/>
                    <a:pt x="115768" y="153360"/>
                  </a:cubicBezTo>
                  <a:lnTo>
                    <a:pt x="115768" y="125731"/>
                  </a:lnTo>
                  <a:cubicBezTo>
                    <a:pt x="125358" y="126220"/>
                    <a:pt x="134622" y="127264"/>
                    <a:pt x="143364" y="128862"/>
                  </a:cubicBezTo>
                  <a:lnTo>
                    <a:pt x="143364" y="140801"/>
                  </a:lnTo>
                  <a:cubicBezTo>
                    <a:pt x="143364" y="143248"/>
                    <a:pt x="145354" y="145238"/>
                    <a:pt x="147801" y="145238"/>
                  </a:cubicBezTo>
                  <a:lnTo>
                    <a:pt x="161729" y="145238"/>
                  </a:lnTo>
                  <a:cubicBezTo>
                    <a:pt x="164176" y="145238"/>
                    <a:pt x="166166" y="143248"/>
                    <a:pt x="166166" y="140801"/>
                  </a:cubicBezTo>
                  <a:lnTo>
                    <a:pt x="166166" y="134767"/>
                  </a:lnTo>
                  <a:cubicBezTo>
                    <a:pt x="175854" y="138192"/>
                    <a:pt x="176637" y="139562"/>
                    <a:pt x="178300" y="139562"/>
                  </a:cubicBezTo>
                  <a:cubicBezTo>
                    <a:pt x="179442" y="139562"/>
                    <a:pt x="180518" y="138942"/>
                    <a:pt x="181040" y="137833"/>
                  </a:cubicBezTo>
                  <a:cubicBezTo>
                    <a:pt x="181791" y="136332"/>
                    <a:pt x="181171" y="134506"/>
                    <a:pt x="179638" y="133755"/>
                  </a:cubicBezTo>
                  <a:cubicBezTo>
                    <a:pt x="175527" y="131766"/>
                    <a:pt x="171026" y="129939"/>
                    <a:pt x="166166" y="128308"/>
                  </a:cubicBezTo>
                  <a:lnTo>
                    <a:pt x="166166" y="106550"/>
                  </a:lnTo>
                  <a:lnTo>
                    <a:pt x="179246" y="106550"/>
                  </a:lnTo>
                  <a:cubicBezTo>
                    <a:pt x="188119" y="106550"/>
                    <a:pt x="195360" y="99341"/>
                    <a:pt x="195360" y="90469"/>
                  </a:cubicBezTo>
                  <a:cubicBezTo>
                    <a:pt x="195360" y="85608"/>
                    <a:pt x="193207" y="81042"/>
                    <a:pt x="189424" y="77975"/>
                  </a:cubicBezTo>
                  <a:cubicBezTo>
                    <a:pt x="189391" y="77943"/>
                    <a:pt x="189358" y="77910"/>
                    <a:pt x="189358" y="77845"/>
                  </a:cubicBezTo>
                  <a:cubicBezTo>
                    <a:pt x="189358" y="77812"/>
                    <a:pt x="189358" y="77780"/>
                    <a:pt x="189391" y="77747"/>
                  </a:cubicBezTo>
                  <a:cubicBezTo>
                    <a:pt x="192555" y="73930"/>
                    <a:pt x="194317" y="69103"/>
                    <a:pt x="194317" y="64112"/>
                  </a:cubicBezTo>
                  <a:cubicBezTo>
                    <a:pt x="194317" y="54130"/>
                    <a:pt x="187238" y="45388"/>
                    <a:pt x="177517" y="43300"/>
                  </a:cubicBezTo>
                  <a:cubicBezTo>
                    <a:pt x="177452" y="43268"/>
                    <a:pt x="177354" y="43235"/>
                    <a:pt x="177354" y="43105"/>
                  </a:cubicBezTo>
                  <a:lnTo>
                    <a:pt x="177354" y="42942"/>
                  </a:lnTo>
                  <a:cubicBezTo>
                    <a:pt x="177354" y="31198"/>
                    <a:pt x="167797" y="21608"/>
                    <a:pt x="156053" y="21608"/>
                  </a:cubicBezTo>
                  <a:cubicBezTo>
                    <a:pt x="149203" y="21608"/>
                    <a:pt x="142908" y="24870"/>
                    <a:pt x="138928" y="30220"/>
                  </a:cubicBezTo>
                  <a:cubicBezTo>
                    <a:pt x="135144" y="26045"/>
                    <a:pt x="129762" y="23337"/>
                    <a:pt x="123792" y="23076"/>
                  </a:cubicBezTo>
                  <a:cubicBezTo>
                    <a:pt x="124086" y="21347"/>
                    <a:pt x="124151" y="19553"/>
                    <a:pt x="123988" y="17759"/>
                  </a:cubicBezTo>
                  <a:cubicBezTo>
                    <a:pt x="123075" y="8299"/>
                    <a:pt x="115246" y="666"/>
                    <a:pt x="105721" y="46"/>
                  </a:cubicBezTo>
                  <a:cubicBezTo>
                    <a:pt x="105260" y="16"/>
                    <a:pt x="104803" y="1"/>
                    <a:pt x="104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4704575" y="4338425"/>
              <a:ext cx="760075" cy="504100"/>
            </a:xfrm>
            <a:custGeom>
              <a:rect b="b" l="l" r="r" t="t"/>
              <a:pathLst>
                <a:path extrusionOk="0" h="20164" w="30403">
                  <a:moveTo>
                    <a:pt x="15202" y="1"/>
                  </a:moveTo>
                  <a:cubicBezTo>
                    <a:pt x="13506" y="1"/>
                    <a:pt x="12136" y="1371"/>
                    <a:pt x="12136" y="3067"/>
                  </a:cubicBezTo>
                  <a:lnTo>
                    <a:pt x="12136" y="9330"/>
                  </a:lnTo>
                  <a:cubicBezTo>
                    <a:pt x="9624" y="7373"/>
                    <a:pt x="6884" y="6101"/>
                    <a:pt x="3915" y="5513"/>
                  </a:cubicBezTo>
                  <a:cubicBezTo>
                    <a:pt x="3715" y="5474"/>
                    <a:pt x="3515" y="5455"/>
                    <a:pt x="3319" y="5455"/>
                  </a:cubicBezTo>
                  <a:cubicBezTo>
                    <a:pt x="1885" y="5455"/>
                    <a:pt x="614" y="6464"/>
                    <a:pt x="327" y="7927"/>
                  </a:cubicBezTo>
                  <a:cubicBezTo>
                    <a:pt x="1" y="9591"/>
                    <a:pt x="1077" y="11189"/>
                    <a:pt x="2741" y="11515"/>
                  </a:cubicBezTo>
                  <a:cubicBezTo>
                    <a:pt x="6525" y="12266"/>
                    <a:pt x="9754" y="14647"/>
                    <a:pt x="12690" y="18855"/>
                  </a:cubicBezTo>
                  <a:cubicBezTo>
                    <a:pt x="13307" y="19732"/>
                    <a:pt x="14255" y="20164"/>
                    <a:pt x="15201" y="20164"/>
                  </a:cubicBezTo>
                  <a:cubicBezTo>
                    <a:pt x="16155" y="20164"/>
                    <a:pt x="17107" y="19723"/>
                    <a:pt x="17714" y="18855"/>
                  </a:cubicBezTo>
                  <a:cubicBezTo>
                    <a:pt x="20649" y="14647"/>
                    <a:pt x="23911" y="12266"/>
                    <a:pt x="27663" y="11515"/>
                  </a:cubicBezTo>
                  <a:cubicBezTo>
                    <a:pt x="29326" y="11189"/>
                    <a:pt x="30403" y="9591"/>
                    <a:pt x="30077" y="7927"/>
                  </a:cubicBezTo>
                  <a:cubicBezTo>
                    <a:pt x="29818" y="6464"/>
                    <a:pt x="28551" y="5455"/>
                    <a:pt x="27117" y="5455"/>
                  </a:cubicBezTo>
                  <a:cubicBezTo>
                    <a:pt x="26921" y="5455"/>
                    <a:pt x="26721" y="5474"/>
                    <a:pt x="26521" y="5513"/>
                  </a:cubicBezTo>
                  <a:cubicBezTo>
                    <a:pt x="23553" y="6101"/>
                    <a:pt x="20780" y="7373"/>
                    <a:pt x="18268" y="9330"/>
                  </a:cubicBezTo>
                  <a:lnTo>
                    <a:pt x="18268" y="3067"/>
                  </a:lnTo>
                  <a:cubicBezTo>
                    <a:pt x="18268" y="1371"/>
                    <a:pt x="16898" y="1"/>
                    <a:pt x="15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2135775" y="4338425"/>
              <a:ext cx="760075" cy="504100"/>
            </a:xfrm>
            <a:custGeom>
              <a:rect b="b" l="l" r="r" t="t"/>
              <a:pathLst>
                <a:path extrusionOk="0" h="20164" w="30403">
                  <a:moveTo>
                    <a:pt x="15201" y="1"/>
                  </a:moveTo>
                  <a:cubicBezTo>
                    <a:pt x="13505" y="1"/>
                    <a:pt x="12135" y="1371"/>
                    <a:pt x="12135" y="3067"/>
                  </a:cubicBezTo>
                  <a:lnTo>
                    <a:pt x="12135" y="9330"/>
                  </a:lnTo>
                  <a:cubicBezTo>
                    <a:pt x="9623" y="7373"/>
                    <a:pt x="6851" y="6101"/>
                    <a:pt x="3882" y="5513"/>
                  </a:cubicBezTo>
                  <a:cubicBezTo>
                    <a:pt x="3686" y="5474"/>
                    <a:pt x="3489" y="5455"/>
                    <a:pt x="3295" y="5455"/>
                  </a:cubicBezTo>
                  <a:cubicBezTo>
                    <a:pt x="1878" y="5455"/>
                    <a:pt x="585" y="6464"/>
                    <a:pt x="327" y="7927"/>
                  </a:cubicBezTo>
                  <a:cubicBezTo>
                    <a:pt x="0" y="9591"/>
                    <a:pt x="1077" y="11189"/>
                    <a:pt x="2740" y="11515"/>
                  </a:cubicBezTo>
                  <a:cubicBezTo>
                    <a:pt x="6492" y="12266"/>
                    <a:pt x="9754" y="14647"/>
                    <a:pt x="12690" y="18855"/>
                  </a:cubicBezTo>
                  <a:cubicBezTo>
                    <a:pt x="13296" y="19723"/>
                    <a:pt x="14248" y="20164"/>
                    <a:pt x="15202" y="20164"/>
                  </a:cubicBezTo>
                  <a:cubicBezTo>
                    <a:pt x="16148" y="20164"/>
                    <a:pt x="17096" y="19732"/>
                    <a:pt x="17713" y="18855"/>
                  </a:cubicBezTo>
                  <a:cubicBezTo>
                    <a:pt x="20649" y="14647"/>
                    <a:pt x="23878" y="12266"/>
                    <a:pt x="27662" y="11515"/>
                  </a:cubicBezTo>
                  <a:cubicBezTo>
                    <a:pt x="29326" y="11189"/>
                    <a:pt x="30402" y="9591"/>
                    <a:pt x="30076" y="7927"/>
                  </a:cubicBezTo>
                  <a:cubicBezTo>
                    <a:pt x="29789" y="6464"/>
                    <a:pt x="28518" y="5455"/>
                    <a:pt x="27084" y="5455"/>
                  </a:cubicBezTo>
                  <a:cubicBezTo>
                    <a:pt x="26888" y="5455"/>
                    <a:pt x="26688" y="5474"/>
                    <a:pt x="26488" y="5513"/>
                  </a:cubicBezTo>
                  <a:cubicBezTo>
                    <a:pt x="23519" y="6101"/>
                    <a:pt x="20779" y="7373"/>
                    <a:pt x="18268" y="9330"/>
                  </a:cubicBezTo>
                  <a:lnTo>
                    <a:pt x="18268" y="3067"/>
                  </a:lnTo>
                  <a:cubicBezTo>
                    <a:pt x="18268" y="1371"/>
                    <a:pt x="16898" y="1"/>
                    <a:pt x="15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34"/>
          <p:cNvSpPr/>
          <p:nvPr/>
        </p:nvSpPr>
        <p:spPr>
          <a:xfrm>
            <a:off x="6839247" y="1895041"/>
            <a:ext cx="595832" cy="520676"/>
          </a:xfrm>
          <a:custGeom>
            <a:rect b="b" l="l" r="r" t="t"/>
            <a:pathLst>
              <a:path extrusionOk="0" h="183660" w="210170">
                <a:moveTo>
                  <a:pt x="142245" y="14172"/>
                </a:moveTo>
                <a:cubicBezTo>
                  <a:pt x="148963" y="14172"/>
                  <a:pt x="155540" y="16810"/>
                  <a:pt x="160392" y="21637"/>
                </a:cubicBezTo>
                <a:cubicBezTo>
                  <a:pt x="165774" y="27019"/>
                  <a:pt x="168416" y="34554"/>
                  <a:pt x="167731" y="42057"/>
                </a:cubicBezTo>
                <a:lnTo>
                  <a:pt x="151487" y="25779"/>
                </a:lnTo>
                <a:cubicBezTo>
                  <a:pt x="150883" y="25192"/>
                  <a:pt x="150100" y="24899"/>
                  <a:pt x="149317" y="24899"/>
                </a:cubicBezTo>
                <a:cubicBezTo>
                  <a:pt x="148535" y="24899"/>
                  <a:pt x="147752" y="25192"/>
                  <a:pt x="147148" y="25779"/>
                </a:cubicBezTo>
                <a:cubicBezTo>
                  <a:pt x="145941" y="26986"/>
                  <a:pt x="145941" y="28911"/>
                  <a:pt x="147148" y="30118"/>
                </a:cubicBezTo>
                <a:lnTo>
                  <a:pt x="163393" y="46362"/>
                </a:lnTo>
                <a:cubicBezTo>
                  <a:pt x="162617" y="46434"/>
                  <a:pt x="161840" y="46469"/>
                  <a:pt x="161065" y="46469"/>
                </a:cubicBezTo>
                <a:cubicBezTo>
                  <a:pt x="154380" y="46469"/>
                  <a:pt x="147829" y="43846"/>
                  <a:pt x="143005" y="39023"/>
                </a:cubicBezTo>
                <a:cubicBezTo>
                  <a:pt x="136710" y="32760"/>
                  <a:pt x="134166" y="23529"/>
                  <a:pt x="136253" y="14884"/>
                </a:cubicBezTo>
                <a:cubicBezTo>
                  <a:pt x="138235" y="14406"/>
                  <a:pt x="140246" y="14172"/>
                  <a:pt x="142245" y="14172"/>
                </a:cubicBezTo>
                <a:close/>
                <a:moveTo>
                  <a:pt x="200440" y="61682"/>
                </a:moveTo>
                <a:cubicBezTo>
                  <a:pt x="200660" y="61682"/>
                  <a:pt x="200881" y="61686"/>
                  <a:pt x="201101" y="61694"/>
                </a:cubicBezTo>
                <a:cubicBezTo>
                  <a:pt x="203678" y="67761"/>
                  <a:pt x="203026" y="74840"/>
                  <a:pt x="199275" y="80287"/>
                </a:cubicBezTo>
                <a:cubicBezTo>
                  <a:pt x="196306" y="84658"/>
                  <a:pt x="191642" y="87561"/>
                  <a:pt x="186488" y="88442"/>
                </a:cubicBezTo>
                <a:lnTo>
                  <a:pt x="195882" y="74774"/>
                </a:lnTo>
                <a:cubicBezTo>
                  <a:pt x="196828" y="73372"/>
                  <a:pt x="196469" y="71447"/>
                  <a:pt x="195067" y="70501"/>
                </a:cubicBezTo>
                <a:cubicBezTo>
                  <a:pt x="194538" y="70145"/>
                  <a:pt x="193941" y="69974"/>
                  <a:pt x="193350" y="69974"/>
                </a:cubicBezTo>
                <a:cubicBezTo>
                  <a:pt x="192373" y="69974"/>
                  <a:pt x="191416" y="70442"/>
                  <a:pt x="190826" y="71317"/>
                </a:cubicBezTo>
                <a:lnTo>
                  <a:pt x="181464" y="84984"/>
                </a:lnTo>
                <a:cubicBezTo>
                  <a:pt x="180420" y="79896"/>
                  <a:pt x="181432" y="74481"/>
                  <a:pt x="184433" y="70110"/>
                </a:cubicBezTo>
                <a:cubicBezTo>
                  <a:pt x="188027" y="64845"/>
                  <a:pt x="194089" y="61682"/>
                  <a:pt x="200440" y="61682"/>
                </a:cubicBezTo>
                <a:close/>
                <a:moveTo>
                  <a:pt x="91923" y="37522"/>
                </a:moveTo>
                <a:cubicBezTo>
                  <a:pt x="117529" y="37522"/>
                  <a:pt x="139026" y="55300"/>
                  <a:pt x="144767" y="79145"/>
                </a:cubicBezTo>
                <a:lnTo>
                  <a:pt x="129631" y="79145"/>
                </a:lnTo>
                <a:cubicBezTo>
                  <a:pt x="127935" y="79145"/>
                  <a:pt x="126565" y="80515"/>
                  <a:pt x="126565" y="82212"/>
                </a:cubicBezTo>
                <a:cubicBezTo>
                  <a:pt x="126565" y="83908"/>
                  <a:pt x="127935" y="85278"/>
                  <a:pt x="129631" y="85278"/>
                </a:cubicBezTo>
                <a:lnTo>
                  <a:pt x="145843" y="85278"/>
                </a:lnTo>
                <a:cubicBezTo>
                  <a:pt x="148942" y="110689"/>
                  <a:pt x="133872" y="134469"/>
                  <a:pt x="110255" y="142983"/>
                </a:cubicBezTo>
                <a:lnTo>
                  <a:pt x="110255" y="135317"/>
                </a:lnTo>
                <a:cubicBezTo>
                  <a:pt x="110255" y="133360"/>
                  <a:pt x="110940" y="131435"/>
                  <a:pt x="112212" y="129935"/>
                </a:cubicBezTo>
                <a:lnTo>
                  <a:pt x="120008" y="120605"/>
                </a:lnTo>
                <a:cubicBezTo>
                  <a:pt x="121574" y="118713"/>
                  <a:pt x="122357" y="116234"/>
                  <a:pt x="122096" y="113788"/>
                </a:cubicBezTo>
                <a:lnTo>
                  <a:pt x="121900" y="111635"/>
                </a:lnTo>
                <a:cubicBezTo>
                  <a:pt x="121411" y="106872"/>
                  <a:pt x="117464" y="103284"/>
                  <a:pt x="112702" y="103284"/>
                </a:cubicBezTo>
                <a:lnTo>
                  <a:pt x="107580" y="103284"/>
                </a:lnTo>
                <a:cubicBezTo>
                  <a:pt x="105264" y="103284"/>
                  <a:pt x="103372" y="101392"/>
                  <a:pt x="103372" y="99076"/>
                </a:cubicBezTo>
                <a:lnTo>
                  <a:pt x="103372" y="89486"/>
                </a:lnTo>
                <a:cubicBezTo>
                  <a:pt x="103372" y="87137"/>
                  <a:pt x="105264" y="85278"/>
                  <a:pt x="107580" y="85278"/>
                </a:cubicBezTo>
                <a:lnTo>
                  <a:pt x="115344" y="85278"/>
                </a:lnTo>
                <a:cubicBezTo>
                  <a:pt x="117040" y="85278"/>
                  <a:pt x="118410" y="83908"/>
                  <a:pt x="118410" y="82212"/>
                </a:cubicBezTo>
                <a:cubicBezTo>
                  <a:pt x="118410" y="80515"/>
                  <a:pt x="117040" y="79145"/>
                  <a:pt x="115344" y="79145"/>
                </a:cubicBezTo>
                <a:lnTo>
                  <a:pt x="107580" y="79145"/>
                </a:lnTo>
                <a:cubicBezTo>
                  <a:pt x="101904" y="79145"/>
                  <a:pt x="97272" y="83777"/>
                  <a:pt x="97272" y="89486"/>
                </a:cubicBezTo>
                <a:lnTo>
                  <a:pt x="97272" y="99076"/>
                </a:lnTo>
                <a:cubicBezTo>
                  <a:pt x="97272" y="104785"/>
                  <a:pt x="101904" y="109417"/>
                  <a:pt x="107580" y="109417"/>
                </a:cubicBezTo>
                <a:lnTo>
                  <a:pt x="112702" y="109417"/>
                </a:lnTo>
                <a:cubicBezTo>
                  <a:pt x="114300" y="109417"/>
                  <a:pt x="115637" y="110624"/>
                  <a:pt x="115801" y="112222"/>
                </a:cubicBezTo>
                <a:lnTo>
                  <a:pt x="116029" y="114375"/>
                </a:lnTo>
                <a:cubicBezTo>
                  <a:pt x="116094" y="115190"/>
                  <a:pt x="115833" y="116039"/>
                  <a:pt x="115311" y="116691"/>
                </a:cubicBezTo>
                <a:lnTo>
                  <a:pt x="107515" y="126020"/>
                </a:lnTo>
                <a:cubicBezTo>
                  <a:pt x="105330" y="128597"/>
                  <a:pt x="104123" y="131924"/>
                  <a:pt x="104123" y="135317"/>
                </a:cubicBezTo>
                <a:lnTo>
                  <a:pt x="104123" y="144777"/>
                </a:lnTo>
                <a:cubicBezTo>
                  <a:pt x="100208" y="145690"/>
                  <a:pt x="96131" y="146147"/>
                  <a:pt x="91923" y="146147"/>
                </a:cubicBezTo>
                <a:cubicBezTo>
                  <a:pt x="81974" y="146147"/>
                  <a:pt x="72644" y="143472"/>
                  <a:pt x="64620" y="138775"/>
                </a:cubicBezTo>
                <a:cubicBezTo>
                  <a:pt x="66153" y="136295"/>
                  <a:pt x="67849" y="133523"/>
                  <a:pt x="69709" y="130456"/>
                </a:cubicBezTo>
                <a:cubicBezTo>
                  <a:pt x="72840" y="125270"/>
                  <a:pt x="72057" y="118615"/>
                  <a:pt x="67817" y="114310"/>
                </a:cubicBezTo>
                <a:lnTo>
                  <a:pt x="60803" y="107199"/>
                </a:lnTo>
                <a:cubicBezTo>
                  <a:pt x="59466" y="105828"/>
                  <a:pt x="58748" y="104067"/>
                  <a:pt x="58748" y="102175"/>
                </a:cubicBezTo>
                <a:lnTo>
                  <a:pt x="58748" y="97249"/>
                </a:lnTo>
                <a:cubicBezTo>
                  <a:pt x="58748" y="94705"/>
                  <a:pt x="60118" y="92356"/>
                  <a:pt x="62304" y="91084"/>
                </a:cubicBezTo>
                <a:lnTo>
                  <a:pt x="97077" y="70860"/>
                </a:lnTo>
                <a:cubicBezTo>
                  <a:pt x="99817" y="69262"/>
                  <a:pt x="101513" y="66326"/>
                  <a:pt x="101513" y="63194"/>
                </a:cubicBezTo>
                <a:cubicBezTo>
                  <a:pt x="101513" y="58301"/>
                  <a:pt x="97533" y="54322"/>
                  <a:pt x="92640" y="54322"/>
                </a:cubicBezTo>
                <a:lnTo>
                  <a:pt x="78288" y="54322"/>
                </a:lnTo>
                <a:cubicBezTo>
                  <a:pt x="77472" y="54322"/>
                  <a:pt x="76689" y="53963"/>
                  <a:pt x="76167" y="53311"/>
                </a:cubicBezTo>
                <a:lnTo>
                  <a:pt x="72579" y="48939"/>
                </a:lnTo>
                <a:cubicBezTo>
                  <a:pt x="70889" y="46877"/>
                  <a:pt x="68367" y="45723"/>
                  <a:pt x="65761" y="45723"/>
                </a:cubicBezTo>
                <a:cubicBezTo>
                  <a:pt x="64946" y="45723"/>
                  <a:pt x="64123" y="45836"/>
                  <a:pt x="63315" y="46069"/>
                </a:cubicBezTo>
                <a:lnTo>
                  <a:pt x="62173" y="46395"/>
                </a:lnTo>
                <a:lnTo>
                  <a:pt x="62173" y="46395"/>
                </a:lnTo>
                <a:cubicBezTo>
                  <a:pt x="71013" y="40589"/>
                  <a:pt x="81289" y="37522"/>
                  <a:pt x="91923" y="37522"/>
                </a:cubicBezTo>
                <a:close/>
                <a:moveTo>
                  <a:pt x="26704" y="140176"/>
                </a:moveTo>
                <a:cubicBezTo>
                  <a:pt x="29797" y="140176"/>
                  <a:pt x="32854" y="141571"/>
                  <a:pt x="34871" y="144222"/>
                </a:cubicBezTo>
                <a:lnTo>
                  <a:pt x="39796" y="150648"/>
                </a:lnTo>
                <a:cubicBezTo>
                  <a:pt x="36143" y="153421"/>
                  <a:pt x="26487" y="160760"/>
                  <a:pt x="22736" y="163631"/>
                </a:cubicBezTo>
                <a:lnTo>
                  <a:pt x="17843" y="157172"/>
                </a:lnTo>
                <a:cubicBezTo>
                  <a:pt x="14418" y="152671"/>
                  <a:pt x="15299" y="146212"/>
                  <a:pt x="19800" y="142787"/>
                </a:cubicBezTo>
                <a:lnTo>
                  <a:pt x="20518" y="142265"/>
                </a:lnTo>
                <a:cubicBezTo>
                  <a:pt x="22369" y="140857"/>
                  <a:pt x="24545" y="140176"/>
                  <a:pt x="26704" y="140176"/>
                </a:cubicBezTo>
                <a:close/>
                <a:moveTo>
                  <a:pt x="87873" y="1"/>
                </a:moveTo>
                <a:cubicBezTo>
                  <a:pt x="87755" y="1"/>
                  <a:pt x="87637" y="4"/>
                  <a:pt x="87519" y="10"/>
                </a:cubicBezTo>
                <a:cubicBezTo>
                  <a:pt x="63902" y="1119"/>
                  <a:pt x="41884" y="11166"/>
                  <a:pt x="25476" y="28291"/>
                </a:cubicBezTo>
                <a:cubicBezTo>
                  <a:pt x="9068" y="45482"/>
                  <a:pt x="0" y="68055"/>
                  <a:pt x="0" y="91835"/>
                </a:cubicBezTo>
                <a:cubicBezTo>
                  <a:pt x="0" y="108993"/>
                  <a:pt x="4730" y="125661"/>
                  <a:pt x="13700" y="140145"/>
                </a:cubicBezTo>
                <a:cubicBezTo>
                  <a:pt x="8677" y="145886"/>
                  <a:pt x="8188" y="154595"/>
                  <a:pt x="12983" y="160891"/>
                </a:cubicBezTo>
                <a:lnTo>
                  <a:pt x="18463" y="168100"/>
                </a:lnTo>
                <a:cubicBezTo>
                  <a:pt x="19482" y="169426"/>
                  <a:pt x="21022" y="170130"/>
                  <a:pt x="22576" y="170130"/>
                </a:cubicBezTo>
                <a:cubicBezTo>
                  <a:pt x="23658" y="170130"/>
                  <a:pt x="24748" y="169788"/>
                  <a:pt x="25672" y="169078"/>
                </a:cubicBezTo>
                <a:lnTo>
                  <a:pt x="26585" y="168361"/>
                </a:lnTo>
                <a:lnTo>
                  <a:pt x="31511" y="174852"/>
                </a:lnTo>
                <a:cubicBezTo>
                  <a:pt x="32126" y="175641"/>
                  <a:pt x="33048" y="176055"/>
                  <a:pt x="33975" y="176055"/>
                </a:cubicBezTo>
                <a:cubicBezTo>
                  <a:pt x="34620" y="176055"/>
                  <a:pt x="35268" y="175854"/>
                  <a:pt x="35817" y="175439"/>
                </a:cubicBezTo>
                <a:cubicBezTo>
                  <a:pt x="37154" y="174395"/>
                  <a:pt x="37415" y="172503"/>
                  <a:pt x="36371" y="171133"/>
                </a:cubicBezTo>
                <a:lnTo>
                  <a:pt x="31446" y="164675"/>
                </a:lnTo>
                <a:lnTo>
                  <a:pt x="38491" y="159325"/>
                </a:lnTo>
                <a:lnTo>
                  <a:pt x="43417" y="165784"/>
                </a:lnTo>
                <a:cubicBezTo>
                  <a:pt x="44013" y="166572"/>
                  <a:pt x="44927" y="166987"/>
                  <a:pt x="45851" y="166987"/>
                </a:cubicBezTo>
                <a:cubicBezTo>
                  <a:pt x="46494" y="166987"/>
                  <a:pt x="47141" y="166786"/>
                  <a:pt x="47690" y="166371"/>
                </a:cubicBezTo>
                <a:cubicBezTo>
                  <a:pt x="49060" y="165360"/>
                  <a:pt x="49289" y="163435"/>
                  <a:pt x="48277" y="162098"/>
                </a:cubicBezTo>
                <a:lnTo>
                  <a:pt x="43352" y="155606"/>
                </a:lnTo>
                <a:lnTo>
                  <a:pt x="44265" y="154921"/>
                </a:lnTo>
                <a:cubicBezTo>
                  <a:pt x="46516" y="153193"/>
                  <a:pt x="46973" y="149963"/>
                  <a:pt x="45244" y="147712"/>
                </a:cubicBezTo>
                <a:lnTo>
                  <a:pt x="39764" y="140503"/>
                </a:lnTo>
                <a:cubicBezTo>
                  <a:pt x="36547" y="136270"/>
                  <a:pt x="31666" y="134056"/>
                  <a:pt x="26726" y="134056"/>
                </a:cubicBezTo>
                <a:cubicBezTo>
                  <a:pt x="23902" y="134056"/>
                  <a:pt x="21058" y="134780"/>
                  <a:pt x="18495" y="136263"/>
                </a:cubicBezTo>
                <a:cubicBezTo>
                  <a:pt x="10373" y="122889"/>
                  <a:pt x="6133" y="107590"/>
                  <a:pt x="6133" y="91835"/>
                </a:cubicBezTo>
                <a:cubicBezTo>
                  <a:pt x="6133" y="69620"/>
                  <a:pt x="14581" y="48581"/>
                  <a:pt x="29912" y="32532"/>
                </a:cubicBezTo>
                <a:cubicBezTo>
                  <a:pt x="45211" y="16548"/>
                  <a:pt x="65762" y="7153"/>
                  <a:pt x="87813" y="6110"/>
                </a:cubicBezTo>
                <a:cubicBezTo>
                  <a:pt x="88400" y="6110"/>
                  <a:pt x="88857" y="6566"/>
                  <a:pt x="88857" y="7153"/>
                </a:cubicBezTo>
                <a:lnTo>
                  <a:pt x="88857" y="31488"/>
                </a:lnTo>
                <a:cubicBezTo>
                  <a:pt x="77668" y="32042"/>
                  <a:pt x="66969" y="35631"/>
                  <a:pt x="57737" y="41991"/>
                </a:cubicBezTo>
                <a:cubicBezTo>
                  <a:pt x="47886" y="48776"/>
                  <a:pt x="40318" y="58171"/>
                  <a:pt x="35849" y="69229"/>
                </a:cubicBezTo>
                <a:cubicBezTo>
                  <a:pt x="35229" y="70795"/>
                  <a:pt x="35980" y="72589"/>
                  <a:pt x="37545" y="73209"/>
                </a:cubicBezTo>
                <a:cubicBezTo>
                  <a:pt x="37918" y="73356"/>
                  <a:pt x="38302" y="73426"/>
                  <a:pt x="38681" y="73426"/>
                </a:cubicBezTo>
                <a:cubicBezTo>
                  <a:pt x="39898" y="73426"/>
                  <a:pt x="41053" y="72706"/>
                  <a:pt x="41525" y="71512"/>
                </a:cubicBezTo>
                <a:cubicBezTo>
                  <a:pt x="43874" y="65739"/>
                  <a:pt x="47136" y="60454"/>
                  <a:pt x="51246" y="55822"/>
                </a:cubicBezTo>
                <a:lnTo>
                  <a:pt x="64979" y="51940"/>
                </a:lnTo>
                <a:cubicBezTo>
                  <a:pt x="65221" y="51872"/>
                  <a:pt x="65468" y="51839"/>
                  <a:pt x="65713" y="51839"/>
                </a:cubicBezTo>
                <a:cubicBezTo>
                  <a:pt x="66527" y="51839"/>
                  <a:pt x="67323" y="52202"/>
                  <a:pt x="67849" y="52854"/>
                </a:cubicBezTo>
                <a:lnTo>
                  <a:pt x="71438" y="57192"/>
                </a:lnTo>
                <a:cubicBezTo>
                  <a:pt x="73134" y="59247"/>
                  <a:pt x="75645" y="60422"/>
                  <a:pt x="78288" y="60422"/>
                </a:cubicBezTo>
                <a:lnTo>
                  <a:pt x="92640" y="60422"/>
                </a:lnTo>
                <a:cubicBezTo>
                  <a:pt x="95413" y="60422"/>
                  <a:pt x="96457" y="64140"/>
                  <a:pt x="94010" y="65543"/>
                </a:cubicBezTo>
                <a:lnTo>
                  <a:pt x="59205" y="85800"/>
                </a:lnTo>
                <a:cubicBezTo>
                  <a:pt x="55160" y="88149"/>
                  <a:pt x="52616" y="92552"/>
                  <a:pt x="52616" y="97249"/>
                </a:cubicBezTo>
                <a:lnTo>
                  <a:pt x="52616" y="102175"/>
                </a:lnTo>
                <a:cubicBezTo>
                  <a:pt x="52616" y="105665"/>
                  <a:pt x="53986" y="108993"/>
                  <a:pt x="56432" y="111472"/>
                </a:cubicBezTo>
                <a:lnTo>
                  <a:pt x="63446" y="118583"/>
                </a:lnTo>
                <a:cubicBezTo>
                  <a:pt x="65762" y="120931"/>
                  <a:pt x="66153" y="124487"/>
                  <a:pt x="64489" y="127292"/>
                </a:cubicBezTo>
                <a:cubicBezTo>
                  <a:pt x="62663" y="130293"/>
                  <a:pt x="60999" y="133001"/>
                  <a:pt x="59499" y="135415"/>
                </a:cubicBezTo>
                <a:cubicBezTo>
                  <a:pt x="46222" y="125498"/>
                  <a:pt x="37611" y="109645"/>
                  <a:pt x="37611" y="91835"/>
                </a:cubicBezTo>
                <a:cubicBezTo>
                  <a:pt x="37611" y="89486"/>
                  <a:pt x="37741" y="87105"/>
                  <a:pt x="38067" y="84789"/>
                </a:cubicBezTo>
                <a:cubicBezTo>
                  <a:pt x="38263" y="83092"/>
                  <a:pt x="37089" y="81559"/>
                  <a:pt x="35425" y="81364"/>
                </a:cubicBezTo>
                <a:cubicBezTo>
                  <a:pt x="35283" y="81345"/>
                  <a:pt x="35143" y="81335"/>
                  <a:pt x="35004" y="81335"/>
                </a:cubicBezTo>
                <a:cubicBezTo>
                  <a:pt x="33482" y="81335"/>
                  <a:pt x="32179" y="82451"/>
                  <a:pt x="32000" y="84006"/>
                </a:cubicBezTo>
                <a:cubicBezTo>
                  <a:pt x="31641" y="86583"/>
                  <a:pt x="31478" y="89225"/>
                  <a:pt x="31478" y="91835"/>
                </a:cubicBezTo>
                <a:cubicBezTo>
                  <a:pt x="31478" y="124096"/>
                  <a:pt x="56889" y="150616"/>
                  <a:pt x="88857" y="152214"/>
                </a:cubicBezTo>
                <a:lnTo>
                  <a:pt x="88857" y="176516"/>
                </a:lnTo>
                <a:cubicBezTo>
                  <a:pt x="88857" y="178473"/>
                  <a:pt x="89672" y="180365"/>
                  <a:pt x="91075" y="181702"/>
                </a:cubicBezTo>
                <a:cubicBezTo>
                  <a:pt x="92412" y="182974"/>
                  <a:pt x="94141" y="183659"/>
                  <a:pt x="95968" y="183659"/>
                </a:cubicBezTo>
                <a:lnTo>
                  <a:pt x="96326" y="183659"/>
                </a:lnTo>
                <a:cubicBezTo>
                  <a:pt x="119943" y="182550"/>
                  <a:pt x="141962" y="172503"/>
                  <a:pt x="158369" y="155378"/>
                </a:cubicBezTo>
                <a:cubicBezTo>
                  <a:pt x="174092" y="138905"/>
                  <a:pt x="183063" y="117506"/>
                  <a:pt x="183780" y="94836"/>
                </a:cubicBezTo>
                <a:cubicBezTo>
                  <a:pt x="191968" y="94672"/>
                  <a:pt x="199699" y="90530"/>
                  <a:pt x="204331" y="83745"/>
                </a:cubicBezTo>
                <a:cubicBezTo>
                  <a:pt x="209387" y="76373"/>
                  <a:pt x="210170" y="66750"/>
                  <a:pt x="206419" y="58595"/>
                </a:cubicBezTo>
                <a:cubicBezTo>
                  <a:pt x="205636" y="56899"/>
                  <a:pt x="203939" y="55757"/>
                  <a:pt x="202047" y="55627"/>
                </a:cubicBezTo>
                <a:cubicBezTo>
                  <a:pt x="201528" y="55595"/>
                  <a:pt x="201010" y="55579"/>
                  <a:pt x="200494" y="55579"/>
                </a:cubicBezTo>
                <a:cubicBezTo>
                  <a:pt x="192506" y="55579"/>
                  <a:pt x="184903" y="59333"/>
                  <a:pt x="180062" y="65706"/>
                </a:cubicBezTo>
                <a:cubicBezTo>
                  <a:pt x="178268" y="59606"/>
                  <a:pt x="175854" y="53702"/>
                  <a:pt x="172787" y="48091"/>
                </a:cubicBezTo>
                <a:cubicBezTo>
                  <a:pt x="172885" y="47896"/>
                  <a:pt x="172951" y="47700"/>
                  <a:pt x="172983" y="47472"/>
                </a:cubicBezTo>
                <a:cubicBezTo>
                  <a:pt x="175723" y="36707"/>
                  <a:pt x="172559" y="25160"/>
                  <a:pt x="164698" y="17298"/>
                </a:cubicBezTo>
                <a:cubicBezTo>
                  <a:pt x="158719" y="11319"/>
                  <a:pt x="150552" y="8061"/>
                  <a:pt x="142231" y="8061"/>
                </a:cubicBezTo>
                <a:cubicBezTo>
                  <a:pt x="139657" y="8061"/>
                  <a:pt x="137068" y="8373"/>
                  <a:pt x="134524" y="9013"/>
                </a:cubicBezTo>
                <a:cubicBezTo>
                  <a:pt x="132502" y="9535"/>
                  <a:pt x="130904" y="11133"/>
                  <a:pt x="130382" y="13188"/>
                </a:cubicBezTo>
                <a:cubicBezTo>
                  <a:pt x="127642" y="23953"/>
                  <a:pt x="130838" y="35500"/>
                  <a:pt x="138667" y="43361"/>
                </a:cubicBezTo>
                <a:cubicBezTo>
                  <a:pt x="144636" y="49331"/>
                  <a:pt x="152791" y="52593"/>
                  <a:pt x="161110" y="52593"/>
                </a:cubicBezTo>
                <a:cubicBezTo>
                  <a:pt x="163360" y="52593"/>
                  <a:pt x="165611" y="52365"/>
                  <a:pt x="167862" y="51875"/>
                </a:cubicBezTo>
                <a:cubicBezTo>
                  <a:pt x="171580" y="58889"/>
                  <a:pt x="174255" y="66358"/>
                  <a:pt x="175886" y="74122"/>
                </a:cubicBezTo>
                <a:cubicBezTo>
                  <a:pt x="174255" y="79928"/>
                  <a:pt x="174712" y="86224"/>
                  <a:pt x="177289" y="91802"/>
                </a:cubicBezTo>
                <a:cubicBezTo>
                  <a:pt x="177419" y="92096"/>
                  <a:pt x="177550" y="92324"/>
                  <a:pt x="177713" y="92585"/>
                </a:cubicBezTo>
                <a:cubicBezTo>
                  <a:pt x="177550" y="114505"/>
                  <a:pt x="169101" y="135284"/>
                  <a:pt x="153933" y="151137"/>
                </a:cubicBezTo>
                <a:cubicBezTo>
                  <a:pt x="138634" y="167121"/>
                  <a:pt x="118084" y="176516"/>
                  <a:pt x="96033" y="177560"/>
                </a:cubicBezTo>
                <a:cubicBezTo>
                  <a:pt x="95674" y="177560"/>
                  <a:pt x="95446" y="177396"/>
                  <a:pt x="95315" y="177266"/>
                </a:cubicBezTo>
                <a:cubicBezTo>
                  <a:pt x="95185" y="177168"/>
                  <a:pt x="94989" y="176907"/>
                  <a:pt x="94989" y="176516"/>
                </a:cubicBezTo>
                <a:lnTo>
                  <a:pt x="94989" y="152214"/>
                </a:lnTo>
                <a:cubicBezTo>
                  <a:pt x="126859" y="150616"/>
                  <a:pt x="152367" y="124161"/>
                  <a:pt x="152367" y="91835"/>
                </a:cubicBezTo>
                <a:cubicBezTo>
                  <a:pt x="152367" y="61009"/>
                  <a:pt x="127674" y="33119"/>
                  <a:pt x="94989" y="31455"/>
                </a:cubicBezTo>
                <a:lnTo>
                  <a:pt x="94989" y="7153"/>
                </a:lnTo>
                <a:cubicBezTo>
                  <a:pt x="94989" y="5196"/>
                  <a:pt x="94174" y="3304"/>
                  <a:pt x="92771" y="1967"/>
                </a:cubicBezTo>
                <a:cubicBezTo>
                  <a:pt x="91422" y="710"/>
                  <a:pt x="89699" y="1"/>
                  <a:pt x="878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" name="Google Shape;395;p34"/>
          <p:cNvGrpSpPr/>
          <p:nvPr/>
        </p:nvGrpSpPr>
        <p:grpSpPr>
          <a:xfrm>
            <a:off x="3665388" y="1244279"/>
            <a:ext cx="1822200" cy="1822200"/>
            <a:chOff x="1200163" y="1244279"/>
            <a:chExt cx="1822200" cy="1822200"/>
          </a:xfrm>
        </p:grpSpPr>
        <p:sp>
          <p:nvSpPr>
            <p:cNvPr id="396" name="Google Shape;396;p34"/>
            <p:cNvSpPr/>
            <p:nvPr/>
          </p:nvSpPr>
          <p:spPr>
            <a:xfrm>
              <a:off x="1200163" y="1244279"/>
              <a:ext cx="1822200" cy="1822200"/>
            </a:xfrm>
            <a:prstGeom prst="donut">
              <a:avLst>
                <a:gd fmla="val 17593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 rot="5400000">
              <a:off x="1200163" y="1244279"/>
              <a:ext cx="1822200" cy="1822200"/>
            </a:xfrm>
            <a:prstGeom prst="blockArc">
              <a:avLst>
                <a:gd fmla="val 10800000" name="adj1"/>
                <a:gd fmla="val 19903375" name="adj2"/>
                <a:gd fmla="val 17528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34"/>
          <p:cNvGrpSpPr/>
          <p:nvPr/>
        </p:nvGrpSpPr>
        <p:grpSpPr>
          <a:xfrm>
            <a:off x="6226063" y="1244279"/>
            <a:ext cx="1822200" cy="1822200"/>
            <a:chOff x="1200163" y="1244279"/>
            <a:chExt cx="1822200" cy="1822200"/>
          </a:xfrm>
        </p:grpSpPr>
        <p:sp>
          <p:nvSpPr>
            <p:cNvPr id="399" name="Google Shape;399;p34"/>
            <p:cNvSpPr/>
            <p:nvPr/>
          </p:nvSpPr>
          <p:spPr>
            <a:xfrm>
              <a:off x="1200163" y="1244279"/>
              <a:ext cx="1822200" cy="1822200"/>
            </a:xfrm>
            <a:prstGeom prst="donut">
              <a:avLst>
                <a:gd fmla="val 17593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 rot="5400000">
              <a:off x="1200163" y="1244279"/>
              <a:ext cx="1822200" cy="1822200"/>
            </a:xfrm>
            <a:prstGeom prst="blockArc">
              <a:avLst>
                <a:gd fmla="val 10800000" name="adj1"/>
                <a:gd fmla="val 5393176" name="adj2"/>
                <a:gd fmla="val 17630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newable Energy Infographics by Slidesgo">
  <a:themeElements>
    <a:clrScheme name="Simple Light">
      <a:dk1>
        <a:srgbClr val="000000"/>
      </a:dk1>
      <a:lt1>
        <a:srgbClr val="FFFFFF"/>
      </a:lt1>
      <a:dk2>
        <a:srgbClr val="7474F3"/>
      </a:dk2>
      <a:lt2>
        <a:srgbClr val="FFFFFF"/>
      </a:lt2>
      <a:accent1>
        <a:srgbClr val="61BC9B"/>
      </a:accent1>
      <a:accent2>
        <a:srgbClr val="B9DB82"/>
      </a:accent2>
      <a:accent3>
        <a:srgbClr val="D9D9D9"/>
      </a:accent3>
      <a:accent4>
        <a:srgbClr val="F3AC3D"/>
      </a:accent4>
      <a:accent5>
        <a:srgbClr val="A7E3F7"/>
      </a:accent5>
      <a:accent6>
        <a:srgbClr val="DE4C5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